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EBFD-DD3B-43A1-A0B9-AEB677FF3FDD}" type="datetimeFigureOut">
              <a:rPr lang="hr-HR" smtClean="0"/>
              <a:t>20.1.2016.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12B1-C067-4D57-BE43-B1CCAD28A3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261667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EBFD-DD3B-43A1-A0B9-AEB677FF3FDD}" type="datetimeFigureOut">
              <a:rPr lang="hr-HR" smtClean="0"/>
              <a:t>20.1.2016.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12B1-C067-4D57-BE43-B1CCAD28A3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94762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EBFD-DD3B-43A1-A0B9-AEB677FF3FDD}" type="datetimeFigureOut">
              <a:rPr lang="hr-HR" smtClean="0"/>
              <a:t>20.1.2016.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12B1-C067-4D57-BE43-B1CCAD28A3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45207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EBFD-DD3B-43A1-A0B9-AEB677FF3FDD}" type="datetimeFigureOut">
              <a:rPr lang="hr-HR" smtClean="0"/>
              <a:t>20.1.2016.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12B1-C067-4D57-BE43-B1CCAD28A3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00845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EBFD-DD3B-43A1-A0B9-AEB677FF3FDD}" type="datetimeFigureOut">
              <a:rPr lang="hr-HR" smtClean="0"/>
              <a:t>20.1.2016.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12B1-C067-4D57-BE43-B1CCAD28A3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69191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EBFD-DD3B-43A1-A0B9-AEB677FF3FDD}" type="datetimeFigureOut">
              <a:rPr lang="hr-HR" smtClean="0"/>
              <a:t>20.1.2016.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12B1-C067-4D57-BE43-B1CCAD28A3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43588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EBFD-DD3B-43A1-A0B9-AEB677FF3FDD}" type="datetimeFigureOut">
              <a:rPr lang="hr-HR" smtClean="0"/>
              <a:t>20.1.2016.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12B1-C067-4D57-BE43-B1CCAD28A3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374879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EBFD-DD3B-43A1-A0B9-AEB677FF3FDD}" type="datetimeFigureOut">
              <a:rPr lang="hr-HR" smtClean="0"/>
              <a:t>20.1.2016.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12B1-C067-4D57-BE43-B1CCAD28A3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34234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EBFD-DD3B-43A1-A0B9-AEB677FF3FDD}" type="datetimeFigureOut">
              <a:rPr lang="hr-HR" smtClean="0"/>
              <a:t>20.1.2016.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12B1-C067-4D57-BE43-B1CCAD28A3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768534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EBFD-DD3B-43A1-A0B9-AEB677FF3FDD}" type="datetimeFigureOut">
              <a:rPr lang="hr-HR" smtClean="0"/>
              <a:t>20.1.2016.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12B1-C067-4D57-BE43-B1CCAD28A3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528505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9EBFD-DD3B-43A1-A0B9-AEB677FF3FDD}" type="datetimeFigureOut">
              <a:rPr lang="hr-HR" smtClean="0"/>
              <a:t>20.1.2016.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A12B1-C067-4D57-BE43-B1CCAD28A3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05249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9EBFD-DD3B-43A1-A0B9-AEB677FF3FDD}" type="datetimeFigureOut">
              <a:rPr lang="hr-HR" smtClean="0"/>
              <a:t>20.1.2016.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A12B1-C067-4D57-BE43-B1CCAD28A3C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510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4400" b="1" i="1" dirty="0" smtClean="0">
                <a:solidFill>
                  <a:srgbClr val="FF0000"/>
                </a:solidFill>
              </a:rPr>
              <a:t>SVAĐA ZBOG GODIŠNJIH DOBA</a:t>
            </a:r>
            <a:endParaRPr lang="hr-HR" sz="4400" b="1" i="1" dirty="0">
              <a:solidFill>
                <a:srgbClr val="FF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Antonija </a:t>
            </a:r>
            <a:r>
              <a:rPr lang="hr-HR" dirty="0" smtClean="0"/>
              <a:t>Karin, </a:t>
            </a:r>
            <a:r>
              <a:rPr lang="hr-HR" dirty="0" smtClean="0"/>
              <a:t>7.b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231962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0" y="5462649"/>
            <a:ext cx="12192000" cy="139535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Pravokutnik 5"/>
          <p:cNvSpPr/>
          <p:nvPr/>
        </p:nvSpPr>
        <p:spPr>
          <a:xfrm>
            <a:off x="0" y="-37111"/>
            <a:ext cx="12192000" cy="5499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Sunce 6"/>
          <p:cNvSpPr/>
          <p:nvPr/>
        </p:nvSpPr>
        <p:spPr>
          <a:xfrm>
            <a:off x="9963398" y="216042"/>
            <a:ext cx="1531916" cy="1365663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30" name="Grupa 29"/>
          <p:cNvGrpSpPr/>
          <p:nvPr/>
        </p:nvGrpSpPr>
        <p:grpSpPr>
          <a:xfrm>
            <a:off x="1469573" y="3960421"/>
            <a:ext cx="1115687" cy="2199903"/>
            <a:chOff x="1469573" y="3960421"/>
            <a:chExt cx="1115687" cy="2199903"/>
          </a:xfrm>
        </p:grpSpPr>
        <p:sp>
          <p:nvSpPr>
            <p:cNvPr id="8" name="Pravokutnik 7"/>
            <p:cNvSpPr/>
            <p:nvPr/>
          </p:nvSpPr>
          <p:spPr>
            <a:xfrm>
              <a:off x="1848794" y="4690753"/>
              <a:ext cx="127243" cy="1469571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9" name="Elipsa 8"/>
            <p:cNvSpPr/>
            <p:nvPr/>
          </p:nvSpPr>
          <p:spPr>
            <a:xfrm>
              <a:off x="1701141" y="4263241"/>
              <a:ext cx="451262" cy="42751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1" name="Harmonija 10"/>
            <p:cNvSpPr/>
            <p:nvPr/>
          </p:nvSpPr>
          <p:spPr>
            <a:xfrm>
              <a:off x="1469573" y="4426527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4" name="Harmonija 13"/>
            <p:cNvSpPr/>
            <p:nvPr/>
          </p:nvSpPr>
          <p:spPr>
            <a:xfrm rot="15047179">
              <a:off x="1902407" y="4437216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5" name="Harmonija 14"/>
            <p:cNvSpPr/>
            <p:nvPr/>
          </p:nvSpPr>
          <p:spPr>
            <a:xfrm rot="9462929">
              <a:off x="1916725" y="4171928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6" name="Harmonija 15"/>
            <p:cNvSpPr/>
            <p:nvPr/>
          </p:nvSpPr>
          <p:spPr>
            <a:xfrm rot="3753546">
              <a:off x="1440239" y="4166447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8" name="Harmonija 17"/>
            <p:cNvSpPr/>
            <p:nvPr/>
          </p:nvSpPr>
          <p:spPr>
            <a:xfrm rot="6659836">
              <a:off x="1700982" y="4019798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9" name="Elipsa 18"/>
            <p:cNvSpPr/>
            <p:nvPr/>
          </p:nvSpPr>
          <p:spPr>
            <a:xfrm>
              <a:off x="1923434" y="4333112"/>
              <a:ext cx="154379" cy="1306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0" name="Elipsa 19"/>
            <p:cNvSpPr/>
            <p:nvPr/>
          </p:nvSpPr>
          <p:spPr>
            <a:xfrm>
              <a:off x="1741600" y="4341356"/>
              <a:ext cx="154379" cy="1306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1" name="Dijagram toka: Kraj 20"/>
            <p:cNvSpPr/>
            <p:nvPr/>
          </p:nvSpPr>
          <p:spPr>
            <a:xfrm>
              <a:off x="1769054" y="4527466"/>
              <a:ext cx="308759" cy="61730"/>
            </a:xfrm>
            <a:prstGeom prst="flowChartTermina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4" name="Dijagram toka: Kraj 23"/>
            <p:cNvSpPr/>
            <p:nvPr/>
          </p:nvSpPr>
          <p:spPr>
            <a:xfrm rot="3316252">
              <a:off x="2200172" y="4668497"/>
              <a:ext cx="118513" cy="651663"/>
            </a:xfrm>
            <a:prstGeom prst="flowChartTerminator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Dijagram toka: Kraj 24"/>
            <p:cNvSpPr/>
            <p:nvPr/>
          </p:nvSpPr>
          <p:spPr>
            <a:xfrm rot="19212822">
              <a:off x="1576792" y="4676568"/>
              <a:ext cx="91135" cy="619544"/>
            </a:xfrm>
            <a:prstGeom prst="flowChartTerminator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26" name="TekstniOkvir 25"/>
          <p:cNvSpPr txBox="1"/>
          <p:nvPr/>
        </p:nvSpPr>
        <p:spPr>
          <a:xfrm>
            <a:off x="676894" y="498764"/>
            <a:ext cx="6483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/>
              <a:t>Jednog dana cvijet je razmišljao  kako voli  i uživa u proljeću. </a:t>
            </a:r>
            <a:endParaRPr lang="hr-HR" sz="2000" dirty="0"/>
          </a:p>
        </p:txBody>
      </p:sp>
      <p:sp>
        <p:nvSpPr>
          <p:cNvPr id="27" name="Elipsasti oblačić 26"/>
          <p:cNvSpPr/>
          <p:nvPr/>
        </p:nvSpPr>
        <p:spPr>
          <a:xfrm>
            <a:off x="1469573" y="2042556"/>
            <a:ext cx="1938645" cy="1586435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Proljeće je najbolje godišnje doba!!</a:t>
            </a:r>
            <a:endParaRPr lang="hr-HR" dirty="0">
              <a:solidFill>
                <a:schemeClr val="tx1"/>
              </a:solidFill>
            </a:endParaRPr>
          </a:p>
        </p:txBody>
      </p:sp>
      <p:grpSp>
        <p:nvGrpSpPr>
          <p:cNvPr id="22" name="Grupa 21"/>
          <p:cNvGrpSpPr/>
          <p:nvPr/>
        </p:nvGrpSpPr>
        <p:grpSpPr>
          <a:xfrm>
            <a:off x="7160821" y="2166359"/>
            <a:ext cx="3291292" cy="3301340"/>
            <a:chOff x="5756997" y="1294410"/>
            <a:chExt cx="4054559" cy="4174896"/>
          </a:xfrm>
        </p:grpSpPr>
        <p:sp>
          <p:nvSpPr>
            <p:cNvPr id="4" name="Pravokutnik 3"/>
            <p:cNvSpPr/>
            <p:nvPr/>
          </p:nvSpPr>
          <p:spPr>
            <a:xfrm>
              <a:off x="6523511" y="3212995"/>
              <a:ext cx="2553195" cy="2256311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0" name="Pravokutnik 9"/>
            <p:cNvSpPr/>
            <p:nvPr/>
          </p:nvSpPr>
          <p:spPr>
            <a:xfrm>
              <a:off x="7433953" y="4341151"/>
              <a:ext cx="807522" cy="112149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2" name="Jednakokračni trokut 11"/>
            <p:cNvSpPr/>
            <p:nvPr/>
          </p:nvSpPr>
          <p:spPr>
            <a:xfrm>
              <a:off x="5756997" y="1294410"/>
              <a:ext cx="4054559" cy="1918585"/>
            </a:xfrm>
            <a:prstGeom prst="triangl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7" name="Pravokutnik 16"/>
            <p:cNvSpPr/>
            <p:nvPr/>
          </p:nvSpPr>
          <p:spPr>
            <a:xfrm>
              <a:off x="6740707" y="3420987"/>
              <a:ext cx="605641" cy="676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8" name="Pravokutnik 27"/>
            <p:cNvSpPr/>
            <p:nvPr/>
          </p:nvSpPr>
          <p:spPr>
            <a:xfrm>
              <a:off x="8193974" y="3404067"/>
              <a:ext cx="605641" cy="676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39784718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0" y="5462649"/>
            <a:ext cx="12192000" cy="139535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Pravokutnik 5"/>
          <p:cNvSpPr/>
          <p:nvPr/>
        </p:nvSpPr>
        <p:spPr>
          <a:xfrm>
            <a:off x="0" y="-37111"/>
            <a:ext cx="12192000" cy="5499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Sunce 6"/>
          <p:cNvSpPr/>
          <p:nvPr/>
        </p:nvSpPr>
        <p:spPr>
          <a:xfrm>
            <a:off x="8407731" y="249382"/>
            <a:ext cx="1531916" cy="1365663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17" name="Grupa 16"/>
          <p:cNvGrpSpPr/>
          <p:nvPr/>
        </p:nvGrpSpPr>
        <p:grpSpPr>
          <a:xfrm>
            <a:off x="5245630" y="3798621"/>
            <a:ext cx="1115687" cy="2199903"/>
            <a:chOff x="1469573" y="3960421"/>
            <a:chExt cx="1115687" cy="2199903"/>
          </a:xfrm>
        </p:grpSpPr>
        <p:sp>
          <p:nvSpPr>
            <p:cNvPr id="8" name="Pravokutnik 7"/>
            <p:cNvSpPr/>
            <p:nvPr/>
          </p:nvSpPr>
          <p:spPr>
            <a:xfrm>
              <a:off x="1848794" y="4690753"/>
              <a:ext cx="127243" cy="1469571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9" name="Elipsa 8"/>
            <p:cNvSpPr/>
            <p:nvPr/>
          </p:nvSpPr>
          <p:spPr>
            <a:xfrm>
              <a:off x="1701141" y="4263241"/>
              <a:ext cx="451262" cy="42751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1" name="Harmonija 10"/>
            <p:cNvSpPr/>
            <p:nvPr/>
          </p:nvSpPr>
          <p:spPr>
            <a:xfrm>
              <a:off x="1469573" y="4426527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4" name="Harmonija 13"/>
            <p:cNvSpPr/>
            <p:nvPr/>
          </p:nvSpPr>
          <p:spPr>
            <a:xfrm rot="15047179">
              <a:off x="1902407" y="4437216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5" name="Harmonija 14"/>
            <p:cNvSpPr/>
            <p:nvPr/>
          </p:nvSpPr>
          <p:spPr>
            <a:xfrm rot="9462929">
              <a:off x="1916725" y="4171928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6" name="Harmonija 15"/>
            <p:cNvSpPr/>
            <p:nvPr/>
          </p:nvSpPr>
          <p:spPr>
            <a:xfrm rot="3753546">
              <a:off x="1440239" y="4166447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8" name="Harmonija 17"/>
            <p:cNvSpPr/>
            <p:nvPr/>
          </p:nvSpPr>
          <p:spPr>
            <a:xfrm rot="6659836">
              <a:off x="1700982" y="4019798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9" name="Elipsa 18"/>
            <p:cNvSpPr/>
            <p:nvPr/>
          </p:nvSpPr>
          <p:spPr>
            <a:xfrm>
              <a:off x="1923434" y="4333112"/>
              <a:ext cx="154379" cy="1306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0" name="Elipsa 19"/>
            <p:cNvSpPr/>
            <p:nvPr/>
          </p:nvSpPr>
          <p:spPr>
            <a:xfrm>
              <a:off x="1741600" y="4341356"/>
              <a:ext cx="154379" cy="1306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1" name="Dijagram toka: Kraj 20"/>
            <p:cNvSpPr/>
            <p:nvPr/>
          </p:nvSpPr>
          <p:spPr>
            <a:xfrm>
              <a:off x="1769054" y="4527466"/>
              <a:ext cx="308759" cy="61730"/>
            </a:xfrm>
            <a:prstGeom prst="flowChartTermina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4" name="Dijagram toka: Kraj 23"/>
            <p:cNvSpPr/>
            <p:nvPr/>
          </p:nvSpPr>
          <p:spPr>
            <a:xfrm rot="3316252">
              <a:off x="2200172" y="4668497"/>
              <a:ext cx="118513" cy="651663"/>
            </a:xfrm>
            <a:prstGeom prst="flowChartTerminator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Dijagram toka: Kraj 24"/>
            <p:cNvSpPr/>
            <p:nvPr/>
          </p:nvSpPr>
          <p:spPr>
            <a:xfrm rot="19212822">
              <a:off x="1576792" y="4676568"/>
              <a:ext cx="91135" cy="619544"/>
            </a:xfrm>
            <a:prstGeom prst="flowChartTerminator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13" name="Grupa 12"/>
          <p:cNvGrpSpPr/>
          <p:nvPr/>
        </p:nvGrpSpPr>
        <p:grpSpPr>
          <a:xfrm>
            <a:off x="2253814" y="3883824"/>
            <a:ext cx="1138214" cy="2298175"/>
            <a:chOff x="3975867" y="3862149"/>
            <a:chExt cx="1138214" cy="2298175"/>
          </a:xfrm>
        </p:grpSpPr>
        <p:sp>
          <p:nvSpPr>
            <p:cNvPr id="2" name="Dijagram toka: Spajanje 1"/>
            <p:cNvSpPr/>
            <p:nvPr/>
          </p:nvSpPr>
          <p:spPr>
            <a:xfrm>
              <a:off x="4096987" y="4719140"/>
              <a:ext cx="914400" cy="1441184"/>
            </a:xfrm>
            <a:prstGeom prst="flowChartMerge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" name="Elipsa 2"/>
            <p:cNvSpPr/>
            <p:nvPr/>
          </p:nvSpPr>
          <p:spPr>
            <a:xfrm>
              <a:off x="3975867" y="4245340"/>
              <a:ext cx="629127" cy="4738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2" name="Elipsa 21"/>
            <p:cNvSpPr/>
            <p:nvPr/>
          </p:nvSpPr>
          <p:spPr>
            <a:xfrm>
              <a:off x="4239623" y="3862149"/>
              <a:ext cx="629127" cy="4738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3" name="Elipsa 22"/>
            <p:cNvSpPr/>
            <p:nvPr/>
          </p:nvSpPr>
          <p:spPr>
            <a:xfrm>
              <a:off x="4484954" y="4245340"/>
              <a:ext cx="629127" cy="473800"/>
            </a:xfrm>
            <a:prstGeom prst="ellipse">
              <a:avLst/>
            </a:prstGeom>
            <a:solidFill>
              <a:srgbClr val="FF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" name="Elipsa 3"/>
            <p:cNvSpPr/>
            <p:nvPr/>
          </p:nvSpPr>
          <p:spPr>
            <a:xfrm>
              <a:off x="4259322" y="4809749"/>
              <a:ext cx="213756" cy="21375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8" name="Elipsa 27"/>
            <p:cNvSpPr/>
            <p:nvPr/>
          </p:nvSpPr>
          <p:spPr>
            <a:xfrm>
              <a:off x="4604994" y="4809749"/>
              <a:ext cx="213756" cy="21375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0" name="Dijagram toka: Kraj 9"/>
            <p:cNvSpPr/>
            <p:nvPr/>
          </p:nvSpPr>
          <p:spPr>
            <a:xfrm>
              <a:off x="4259322" y="5138522"/>
              <a:ext cx="578319" cy="115018"/>
            </a:xfrm>
            <a:prstGeom prst="flowChartTermina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12" name="Elipsasti oblačić 11"/>
          <p:cNvSpPr/>
          <p:nvPr/>
        </p:nvSpPr>
        <p:spPr>
          <a:xfrm>
            <a:off x="2751025" y="2075751"/>
            <a:ext cx="1626689" cy="1484416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Ja tako obožavam </a:t>
            </a:r>
            <a:r>
              <a:rPr lang="hr-HR" dirty="0" smtClean="0">
                <a:solidFill>
                  <a:schemeClr val="tx1"/>
                </a:solidFill>
              </a:rPr>
              <a:t>ljeto, </a:t>
            </a:r>
            <a:r>
              <a:rPr lang="hr-HR" dirty="0" smtClean="0">
                <a:solidFill>
                  <a:schemeClr val="tx1"/>
                </a:solidFill>
              </a:rPr>
              <a:t>kao i djeca.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29" name="Elipsasti oblačić 28"/>
          <p:cNvSpPr/>
          <p:nvPr/>
        </p:nvSpPr>
        <p:spPr>
          <a:xfrm>
            <a:off x="5517658" y="2075752"/>
            <a:ext cx="1536286" cy="1284966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Nemaš ti pojma!!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6401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0" y="5462649"/>
            <a:ext cx="12192000" cy="139535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Pravokutnik 5"/>
          <p:cNvSpPr/>
          <p:nvPr/>
        </p:nvSpPr>
        <p:spPr>
          <a:xfrm>
            <a:off x="0" y="-37111"/>
            <a:ext cx="12192000" cy="5499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Sunce 6"/>
          <p:cNvSpPr/>
          <p:nvPr/>
        </p:nvSpPr>
        <p:spPr>
          <a:xfrm>
            <a:off x="8407731" y="249382"/>
            <a:ext cx="1531916" cy="1365663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17" name="Grupa 16"/>
          <p:cNvGrpSpPr/>
          <p:nvPr/>
        </p:nvGrpSpPr>
        <p:grpSpPr>
          <a:xfrm>
            <a:off x="3260227" y="3909926"/>
            <a:ext cx="1115687" cy="2199903"/>
            <a:chOff x="1469573" y="3960421"/>
            <a:chExt cx="1115687" cy="2199903"/>
          </a:xfrm>
        </p:grpSpPr>
        <p:sp>
          <p:nvSpPr>
            <p:cNvPr id="8" name="Pravokutnik 7"/>
            <p:cNvSpPr/>
            <p:nvPr/>
          </p:nvSpPr>
          <p:spPr>
            <a:xfrm>
              <a:off x="1848794" y="4690753"/>
              <a:ext cx="127243" cy="1469571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9" name="Elipsa 8"/>
            <p:cNvSpPr/>
            <p:nvPr/>
          </p:nvSpPr>
          <p:spPr>
            <a:xfrm>
              <a:off x="1701141" y="4263241"/>
              <a:ext cx="451262" cy="42751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1" name="Harmonija 10"/>
            <p:cNvSpPr/>
            <p:nvPr/>
          </p:nvSpPr>
          <p:spPr>
            <a:xfrm>
              <a:off x="1469573" y="4426527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4" name="Harmonija 13"/>
            <p:cNvSpPr/>
            <p:nvPr/>
          </p:nvSpPr>
          <p:spPr>
            <a:xfrm rot="15047179">
              <a:off x="1902407" y="4437216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5" name="Harmonija 14"/>
            <p:cNvSpPr/>
            <p:nvPr/>
          </p:nvSpPr>
          <p:spPr>
            <a:xfrm rot="9462929">
              <a:off x="1916725" y="4171928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6" name="Harmonija 15"/>
            <p:cNvSpPr/>
            <p:nvPr/>
          </p:nvSpPr>
          <p:spPr>
            <a:xfrm rot="3753546">
              <a:off x="1440239" y="4166447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8" name="Harmonija 17"/>
            <p:cNvSpPr/>
            <p:nvPr/>
          </p:nvSpPr>
          <p:spPr>
            <a:xfrm rot="6659836">
              <a:off x="1700982" y="4019798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9" name="Elipsa 18"/>
            <p:cNvSpPr/>
            <p:nvPr/>
          </p:nvSpPr>
          <p:spPr>
            <a:xfrm>
              <a:off x="1923434" y="4333112"/>
              <a:ext cx="154379" cy="1306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0" name="Elipsa 19"/>
            <p:cNvSpPr/>
            <p:nvPr/>
          </p:nvSpPr>
          <p:spPr>
            <a:xfrm>
              <a:off x="1741600" y="4341356"/>
              <a:ext cx="154379" cy="1306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1" name="Dijagram toka: Kraj 20"/>
            <p:cNvSpPr/>
            <p:nvPr/>
          </p:nvSpPr>
          <p:spPr>
            <a:xfrm>
              <a:off x="1769054" y="4527466"/>
              <a:ext cx="308759" cy="61730"/>
            </a:xfrm>
            <a:prstGeom prst="flowChartTermina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4" name="Dijagram toka: Kraj 23"/>
            <p:cNvSpPr/>
            <p:nvPr/>
          </p:nvSpPr>
          <p:spPr>
            <a:xfrm rot="3316252">
              <a:off x="2200172" y="4668497"/>
              <a:ext cx="118513" cy="651663"/>
            </a:xfrm>
            <a:prstGeom prst="flowChartTerminator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Dijagram toka: Kraj 24"/>
            <p:cNvSpPr/>
            <p:nvPr/>
          </p:nvSpPr>
          <p:spPr>
            <a:xfrm rot="19212822">
              <a:off x="1576792" y="4676568"/>
              <a:ext cx="91135" cy="619544"/>
            </a:xfrm>
            <a:prstGeom prst="flowChartTerminator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26" name="TekstniOkvir 25"/>
          <p:cNvSpPr txBox="1"/>
          <p:nvPr/>
        </p:nvSpPr>
        <p:spPr>
          <a:xfrm>
            <a:off x="676894" y="498764"/>
            <a:ext cx="6483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/>
              <a:t> </a:t>
            </a:r>
            <a:endParaRPr lang="hr-HR" sz="2000" dirty="0"/>
          </a:p>
        </p:txBody>
      </p:sp>
      <p:grpSp>
        <p:nvGrpSpPr>
          <p:cNvPr id="13" name="Grupa 12"/>
          <p:cNvGrpSpPr/>
          <p:nvPr/>
        </p:nvGrpSpPr>
        <p:grpSpPr>
          <a:xfrm>
            <a:off x="1594472" y="3753164"/>
            <a:ext cx="1138214" cy="2298175"/>
            <a:chOff x="3975867" y="3862149"/>
            <a:chExt cx="1138214" cy="2298175"/>
          </a:xfrm>
        </p:grpSpPr>
        <p:sp>
          <p:nvSpPr>
            <p:cNvPr id="2" name="Dijagram toka: Spajanje 1"/>
            <p:cNvSpPr/>
            <p:nvPr/>
          </p:nvSpPr>
          <p:spPr>
            <a:xfrm>
              <a:off x="4096987" y="4719140"/>
              <a:ext cx="914400" cy="1441184"/>
            </a:xfrm>
            <a:prstGeom prst="flowChartMerge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" name="Elipsa 2"/>
            <p:cNvSpPr/>
            <p:nvPr/>
          </p:nvSpPr>
          <p:spPr>
            <a:xfrm>
              <a:off x="3975867" y="4245340"/>
              <a:ext cx="629127" cy="4738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2" name="Elipsa 21"/>
            <p:cNvSpPr/>
            <p:nvPr/>
          </p:nvSpPr>
          <p:spPr>
            <a:xfrm>
              <a:off x="4239623" y="3862149"/>
              <a:ext cx="629127" cy="4738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3" name="Elipsa 22"/>
            <p:cNvSpPr/>
            <p:nvPr/>
          </p:nvSpPr>
          <p:spPr>
            <a:xfrm>
              <a:off x="4484954" y="4245340"/>
              <a:ext cx="629127" cy="473800"/>
            </a:xfrm>
            <a:prstGeom prst="ellipse">
              <a:avLst/>
            </a:prstGeom>
            <a:solidFill>
              <a:srgbClr val="FF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" name="Elipsa 3"/>
            <p:cNvSpPr/>
            <p:nvPr/>
          </p:nvSpPr>
          <p:spPr>
            <a:xfrm>
              <a:off x="4259322" y="4809749"/>
              <a:ext cx="213756" cy="21375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8" name="Elipsa 27"/>
            <p:cNvSpPr/>
            <p:nvPr/>
          </p:nvSpPr>
          <p:spPr>
            <a:xfrm>
              <a:off x="4604994" y="4809749"/>
              <a:ext cx="213756" cy="21375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0" name="Dijagram toka: Kraj 9"/>
            <p:cNvSpPr/>
            <p:nvPr/>
          </p:nvSpPr>
          <p:spPr>
            <a:xfrm>
              <a:off x="4259322" y="5138522"/>
              <a:ext cx="578319" cy="115018"/>
            </a:xfrm>
            <a:prstGeom prst="flowChartTermina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37" name="Grupa 36"/>
          <p:cNvGrpSpPr/>
          <p:nvPr/>
        </p:nvGrpSpPr>
        <p:grpSpPr>
          <a:xfrm>
            <a:off x="6657278" y="3991103"/>
            <a:ext cx="1364799" cy="2076867"/>
            <a:chOff x="6235409" y="3067688"/>
            <a:chExt cx="1364799" cy="2076867"/>
          </a:xfrm>
        </p:grpSpPr>
        <p:sp>
          <p:nvSpPr>
            <p:cNvPr id="27" name="Elipsa 26"/>
            <p:cNvSpPr/>
            <p:nvPr/>
          </p:nvSpPr>
          <p:spPr>
            <a:xfrm>
              <a:off x="6235409" y="3990064"/>
              <a:ext cx="1364799" cy="11544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0" name="Elipsa 29"/>
            <p:cNvSpPr/>
            <p:nvPr/>
          </p:nvSpPr>
          <p:spPr>
            <a:xfrm>
              <a:off x="6371535" y="3067688"/>
              <a:ext cx="1092546" cy="942319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1" name="Elipsa 30"/>
            <p:cNvSpPr/>
            <p:nvPr/>
          </p:nvSpPr>
          <p:spPr>
            <a:xfrm>
              <a:off x="6558200" y="3306370"/>
              <a:ext cx="233247" cy="1900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2" name="Elipsa 31"/>
            <p:cNvSpPr/>
            <p:nvPr/>
          </p:nvSpPr>
          <p:spPr>
            <a:xfrm>
              <a:off x="6927574" y="3306371"/>
              <a:ext cx="233247" cy="1900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3" name="Dijagram toka: Spajanje 32"/>
            <p:cNvSpPr/>
            <p:nvPr/>
          </p:nvSpPr>
          <p:spPr>
            <a:xfrm>
              <a:off x="6752872" y="3549279"/>
              <a:ext cx="211677" cy="329086"/>
            </a:xfrm>
            <a:prstGeom prst="flowChartMerg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4" name="Elipsa 33"/>
            <p:cNvSpPr/>
            <p:nvPr/>
          </p:nvSpPr>
          <p:spPr>
            <a:xfrm>
              <a:off x="6775535" y="4364040"/>
              <a:ext cx="233247" cy="1900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5" name="Elipsa 34"/>
            <p:cNvSpPr/>
            <p:nvPr/>
          </p:nvSpPr>
          <p:spPr>
            <a:xfrm>
              <a:off x="6744426" y="4049371"/>
              <a:ext cx="233247" cy="1900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6" name="Elipsa 35"/>
            <p:cNvSpPr/>
            <p:nvPr/>
          </p:nvSpPr>
          <p:spPr>
            <a:xfrm>
              <a:off x="6764748" y="4713092"/>
              <a:ext cx="233247" cy="1900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38" name="Elipsasti oblačić 37"/>
          <p:cNvSpPr/>
          <p:nvPr/>
        </p:nvSpPr>
        <p:spPr>
          <a:xfrm>
            <a:off x="7033803" y="1688740"/>
            <a:ext cx="2778826" cy="1808674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err="1" smtClean="0">
                <a:solidFill>
                  <a:schemeClr val="tx1"/>
                </a:solidFill>
              </a:rPr>
              <a:t>Hahaha</a:t>
            </a:r>
            <a:r>
              <a:rPr lang="hr-HR" dirty="0" smtClean="0">
                <a:solidFill>
                  <a:schemeClr val="tx1"/>
                </a:solidFill>
              </a:rPr>
              <a:t>, </a:t>
            </a:r>
            <a:r>
              <a:rPr lang="hr-HR" dirty="0" smtClean="0">
                <a:solidFill>
                  <a:schemeClr val="tx1"/>
                </a:solidFill>
              </a:rPr>
              <a:t>vi stvarno ne znate da je zima najbolja. Djeca vole snijeg, odrasli uživaju u blagdanima…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839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0" y="5462649"/>
            <a:ext cx="12192000" cy="139535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Pravokutnik 5"/>
          <p:cNvSpPr/>
          <p:nvPr/>
        </p:nvSpPr>
        <p:spPr>
          <a:xfrm>
            <a:off x="0" y="-33424"/>
            <a:ext cx="12192000" cy="5499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Sunce 6"/>
          <p:cNvSpPr/>
          <p:nvPr/>
        </p:nvSpPr>
        <p:spPr>
          <a:xfrm>
            <a:off x="8407731" y="249382"/>
            <a:ext cx="1531916" cy="1365663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17" name="Grupa 16"/>
          <p:cNvGrpSpPr/>
          <p:nvPr/>
        </p:nvGrpSpPr>
        <p:grpSpPr>
          <a:xfrm>
            <a:off x="5754470" y="3956367"/>
            <a:ext cx="1115687" cy="2199903"/>
            <a:chOff x="1469573" y="3960421"/>
            <a:chExt cx="1115687" cy="2199903"/>
          </a:xfrm>
        </p:grpSpPr>
        <p:sp>
          <p:nvSpPr>
            <p:cNvPr id="8" name="Pravokutnik 7"/>
            <p:cNvSpPr/>
            <p:nvPr/>
          </p:nvSpPr>
          <p:spPr>
            <a:xfrm>
              <a:off x="1848794" y="4690753"/>
              <a:ext cx="127243" cy="1469571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9" name="Elipsa 8"/>
            <p:cNvSpPr/>
            <p:nvPr/>
          </p:nvSpPr>
          <p:spPr>
            <a:xfrm>
              <a:off x="1701141" y="4263241"/>
              <a:ext cx="451262" cy="42751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1" name="Harmonija 10"/>
            <p:cNvSpPr/>
            <p:nvPr/>
          </p:nvSpPr>
          <p:spPr>
            <a:xfrm>
              <a:off x="1469573" y="4426527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4" name="Harmonija 13"/>
            <p:cNvSpPr/>
            <p:nvPr/>
          </p:nvSpPr>
          <p:spPr>
            <a:xfrm rot="15047179">
              <a:off x="1902407" y="4437216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5" name="Harmonija 14"/>
            <p:cNvSpPr/>
            <p:nvPr/>
          </p:nvSpPr>
          <p:spPr>
            <a:xfrm rot="9462929">
              <a:off x="1916725" y="4171928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6" name="Harmonija 15"/>
            <p:cNvSpPr/>
            <p:nvPr/>
          </p:nvSpPr>
          <p:spPr>
            <a:xfrm rot="3753546">
              <a:off x="1440239" y="4166447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8" name="Harmonija 17"/>
            <p:cNvSpPr/>
            <p:nvPr/>
          </p:nvSpPr>
          <p:spPr>
            <a:xfrm rot="6659836">
              <a:off x="1700982" y="4019798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9" name="Elipsa 18"/>
            <p:cNvSpPr/>
            <p:nvPr/>
          </p:nvSpPr>
          <p:spPr>
            <a:xfrm>
              <a:off x="1923434" y="4333112"/>
              <a:ext cx="154379" cy="1306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0" name="Elipsa 19"/>
            <p:cNvSpPr/>
            <p:nvPr/>
          </p:nvSpPr>
          <p:spPr>
            <a:xfrm>
              <a:off x="1741600" y="4341356"/>
              <a:ext cx="154379" cy="1306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1" name="Dijagram toka: Kraj 20"/>
            <p:cNvSpPr/>
            <p:nvPr/>
          </p:nvSpPr>
          <p:spPr>
            <a:xfrm>
              <a:off x="1769054" y="4527466"/>
              <a:ext cx="308759" cy="61730"/>
            </a:xfrm>
            <a:prstGeom prst="flowChartTermina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4" name="Dijagram toka: Kraj 23"/>
            <p:cNvSpPr/>
            <p:nvPr/>
          </p:nvSpPr>
          <p:spPr>
            <a:xfrm rot="3316252">
              <a:off x="2200172" y="4668497"/>
              <a:ext cx="118513" cy="651663"/>
            </a:xfrm>
            <a:prstGeom prst="flowChartTerminator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Dijagram toka: Kraj 24"/>
            <p:cNvSpPr/>
            <p:nvPr/>
          </p:nvSpPr>
          <p:spPr>
            <a:xfrm rot="19212822">
              <a:off x="1576792" y="4676568"/>
              <a:ext cx="91135" cy="619544"/>
            </a:xfrm>
            <a:prstGeom prst="flowChartTerminator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26" name="TekstniOkvir 25"/>
          <p:cNvSpPr txBox="1"/>
          <p:nvPr/>
        </p:nvSpPr>
        <p:spPr>
          <a:xfrm>
            <a:off x="676894" y="498764"/>
            <a:ext cx="6483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/>
              <a:t> </a:t>
            </a:r>
            <a:endParaRPr lang="hr-HR" sz="2000" dirty="0"/>
          </a:p>
        </p:txBody>
      </p:sp>
      <p:grpSp>
        <p:nvGrpSpPr>
          <p:cNvPr id="13" name="Grupa 12"/>
          <p:cNvGrpSpPr/>
          <p:nvPr/>
        </p:nvGrpSpPr>
        <p:grpSpPr>
          <a:xfrm>
            <a:off x="3306210" y="3833198"/>
            <a:ext cx="1138214" cy="2298175"/>
            <a:chOff x="3975867" y="3862149"/>
            <a:chExt cx="1138214" cy="2298175"/>
          </a:xfrm>
        </p:grpSpPr>
        <p:sp>
          <p:nvSpPr>
            <p:cNvPr id="2" name="Dijagram toka: Spajanje 1"/>
            <p:cNvSpPr/>
            <p:nvPr/>
          </p:nvSpPr>
          <p:spPr>
            <a:xfrm>
              <a:off x="4096987" y="4719140"/>
              <a:ext cx="914400" cy="1441184"/>
            </a:xfrm>
            <a:prstGeom prst="flowChartMerge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" name="Elipsa 2"/>
            <p:cNvSpPr/>
            <p:nvPr/>
          </p:nvSpPr>
          <p:spPr>
            <a:xfrm>
              <a:off x="3975867" y="4245340"/>
              <a:ext cx="629127" cy="4738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2" name="Elipsa 21"/>
            <p:cNvSpPr/>
            <p:nvPr/>
          </p:nvSpPr>
          <p:spPr>
            <a:xfrm>
              <a:off x="4239623" y="3862149"/>
              <a:ext cx="629127" cy="4738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3" name="Elipsa 22"/>
            <p:cNvSpPr/>
            <p:nvPr/>
          </p:nvSpPr>
          <p:spPr>
            <a:xfrm>
              <a:off x="4484954" y="4245340"/>
              <a:ext cx="629127" cy="473800"/>
            </a:xfrm>
            <a:prstGeom prst="ellipse">
              <a:avLst/>
            </a:prstGeom>
            <a:solidFill>
              <a:srgbClr val="FF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" name="Elipsa 3"/>
            <p:cNvSpPr/>
            <p:nvPr/>
          </p:nvSpPr>
          <p:spPr>
            <a:xfrm>
              <a:off x="4259322" y="4809749"/>
              <a:ext cx="213756" cy="21375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8" name="Elipsa 27"/>
            <p:cNvSpPr/>
            <p:nvPr/>
          </p:nvSpPr>
          <p:spPr>
            <a:xfrm>
              <a:off x="4604994" y="4809749"/>
              <a:ext cx="213756" cy="21375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0" name="Dijagram toka: Kraj 9"/>
            <p:cNvSpPr/>
            <p:nvPr/>
          </p:nvSpPr>
          <p:spPr>
            <a:xfrm>
              <a:off x="4259322" y="5138522"/>
              <a:ext cx="578319" cy="115018"/>
            </a:xfrm>
            <a:prstGeom prst="flowChartTermina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37" name="Grupa 36"/>
          <p:cNvGrpSpPr/>
          <p:nvPr/>
        </p:nvGrpSpPr>
        <p:grpSpPr>
          <a:xfrm>
            <a:off x="7570980" y="3985655"/>
            <a:ext cx="1364799" cy="2076867"/>
            <a:chOff x="6235409" y="3067688"/>
            <a:chExt cx="1364799" cy="2076867"/>
          </a:xfrm>
        </p:grpSpPr>
        <p:sp>
          <p:nvSpPr>
            <p:cNvPr id="27" name="Elipsa 26"/>
            <p:cNvSpPr/>
            <p:nvPr/>
          </p:nvSpPr>
          <p:spPr>
            <a:xfrm>
              <a:off x="6235409" y="3990064"/>
              <a:ext cx="1364799" cy="11544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0" name="Elipsa 29"/>
            <p:cNvSpPr/>
            <p:nvPr/>
          </p:nvSpPr>
          <p:spPr>
            <a:xfrm>
              <a:off x="6371535" y="3067688"/>
              <a:ext cx="1092546" cy="942319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1" name="Elipsa 30"/>
            <p:cNvSpPr/>
            <p:nvPr/>
          </p:nvSpPr>
          <p:spPr>
            <a:xfrm>
              <a:off x="6558200" y="3306370"/>
              <a:ext cx="233247" cy="1900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2" name="Elipsa 31"/>
            <p:cNvSpPr/>
            <p:nvPr/>
          </p:nvSpPr>
          <p:spPr>
            <a:xfrm>
              <a:off x="6927574" y="3306371"/>
              <a:ext cx="233247" cy="1900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3" name="Dijagram toka: Spajanje 32"/>
            <p:cNvSpPr/>
            <p:nvPr/>
          </p:nvSpPr>
          <p:spPr>
            <a:xfrm>
              <a:off x="6752872" y="3549279"/>
              <a:ext cx="211677" cy="329086"/>
            </a:xfrm>
            <a:prstGeom prst="flowChartMerg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4" name="Elipsa 33"/>
            <p:cNvSpPr/>
            <p:nvPr/>
          </p:nvSpPr>
          <p:spPr>
            <a:xfrm>
              <a:off x="6775535" y="4364040"/>
              <a:ext cx="233247" cy="1900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5" name="Elipsa 34"/>
            <p:cNvSpPr/>
            <p:nvPr/>
          </p:nvSpPr>
          <p:spPr>
            <a:xfrm>
              <a:off x="6744426" y="4049371"/>
              <a:ext cx="233247" cy="1900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6" name="Elipsa 35"/>
            <p:cNvSpPr/>
            <p:nvPr/>
          </p:nvSpPr>
          <p:spPr>
            <a:xfrm>
              <a:off x="6764748" y="4713092"/>
              <a:ext cx="233247" cy="1900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43" name="Grupa 42"/>
          <p:cNvGrpSpPr/>
          <p:nvPr/>
        </p:nvGrpSpPr>
        <p:grpSpPr>
          <a:xfrm>
            <a:off x="377364" y="3621593"/>
            <a:ext cx="1789986" cy="2538731"/>
            <a:chOff x="7635924" y="3403157"/>
            <a:chExt cx="1789986" cy="2538731"/>
          </a:xfrm>
        </p:grpSpPr>
        <p:sp>
          <p:nvSpPr>
            <p:cNvPr id="12" name="Harmonija 11"/>
            <p:cNvSpPr/>
            <p:nvPr/>
          </p:nvSpPr>
          <p:spPr>
            <a:xfrm rot="6953479">
              <a:off x="7828572" y="3210509"/>
              <a:ext cx="1404689" cy="1789986"/>
            </a:xfrm>
            <a:prstGeom prst="chord">
              <a:avLst>
                <a:gd name="adj1" fmla="val 2700000"/>
                <a:gd name="adj2" fmla="val 16187795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9" name="Pravokutnik 28"/>
            <p:cNvSpPr/>
            <p:nvPr/>
          </p:nvSpPr>
          <p:spPr>
            <a:xfrm>
              <a:off x="8387970" y="4405115"/>
              <a:ext cx="190005" cy="1536773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9" name="Elipsa 38"/>
            <p:cNvSpPr/>
            <p:nvPr/>
          </p:nvSpPr>
          <p:spPr>
            <a:xfrm>
              <a:off x="8662406" y="3644491"/>
              <a:ext cx="268618" cy="21734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0" name="Elipsa 39"/>
            <p:cNvSpPr/>
            <p:nvPr/>
          </p:nvSpPr>
          <p:spPr>
            <a:xfrm>
              <a:off x="7950667" y="3644491"/>
              <a:ext cx="268618" cy="21734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1" name="Dijagonalna pruga 40"/>
            <p:cNvSpPr/>
            <p:nvPr/>
          </p:nvSpPr>
          <p:spPr>
            <a:xfrm rot="13541737">
              <a:off x="8301474" y="3835635"/>
              <a:ext cx="402518" cy="418282"/>
            </a:xfrm>
            <a:prstGeom prst="diagStrip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</p:grpSp>
      <p:sp>
        <p:nvSpPr>
          <p:cNvPr id="42" name="Elipsasti oblačić 41"/>
          <p:cNvSpPr/>
          <p:nvPr/>
        </p:nvSpPr>
        <p:spPr>
          <a:xfrm>
            <a:off x="1078290" y="1749259"/>
            <a:ext cx="2266322" cy="1411184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Jesen je predivno godišnje doba. Bolje je od ostalih.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44" name="Elipsasti oblačić 43"/>
          <p:cNvSpPr/>
          <p:nvPr/>
        </p:nvSpPr>
        <p:spPr>
          <a:xfrm>
            <a:off x="7570981" y="2108734"/>
            <a:ext cx="2491866" cy="1357016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Ako se ne možemo sami dogovoriti, idemo nekoga pitati.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84957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0" y="5462649"/>
            <a:ext cx="12192000" cy="139535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Pravokutnik 5"/>
          <p:cNvSpPr/>
          <p:nvPr/>
        </p:nvSpPr>
        <p:spPr>
          <a:xfrm>
            <a:off x="0" y="-12351"/>
            <a:ext cx="12192000" cy="5499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Sunce 6"/>
          <p:cNvSpPr/>
          <p:nvPr/>
        </p:nvSpPr>
        <p:spPr>
          <a:xfrm>
            <a:off x="10212780" y="134873"/>
            <a:ext cx="1531916" cy="1365663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17" name="Grupa 16"/>
          <p:cNvGrpSpPr/>
          <p:nvPr/>
        </p:nvGrpSpPr>
        <p:grpSpPr>
          <a:xfrm>
            <a:off x="3616018" y="3979967"/>
            <a:ext cx="1115687" cy="2199903"/>
            <a:chOff x="1469573" y="3960421"/>
            <a:chExt cx="1115687" cy="2199903"/>
          </a:xfrm>
        </p:grpSpPr>
        <p:sp>
          <p:nvSpPr>
            <p:cNvPr id="8" name="Pravokutnik 7"/>
            <p:cNvSpPr/>
            <p:nvPr/>
          </p:nvSpPr>
          <p:spPr>
            <a:xfrm>
              <a:off x="1848794" y="4690753"/>
              <a:ext cx="127243" cy="1469571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9" name="Elipsa 8"/>
            <p:cNvSpPr/>
            <p:nvPr/>
          </p:nvSpPr>
          <p:spPr>
            <a:xfrm>
              <a:off x="1701141" y="4263241"/>
              <a:ext cx="451262" cy="42751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1" name="Harmonija 10"/>
            <p:cNvSpPr/>
            <p:nvPr/>
          </p:nvSpPr>
          <p:spPr>
            <a:xfrm>
              <a:off x="1469573" y="4426527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4" name="Harmonija 13"/>
            <p:cNvSpPr/>
            <p:nvPr/>
          </p:nvSpPr>
          <p:spPr>
            <a:xfrm rot="15047179">
              <a:off x="1902407" y="4437216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5" name="Harmonija 14"/>
            <p:cNvSpPr/>
            <p:nvPr/>
          </p:nvSpPr>
          <p:spPr>
            <a:xfrm rot="9462929">
              <a:off x="1916725" y="4171928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6" name="Harmonija 15"/>
            <p:cNvSpPr/>
            <p:nvPr/>
          </p:nvSpPr>
          <p:spPr>
            <a:xfrm rot="3753546">
              <a:off x="1440239" y="4166447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8" name="Harmonija 17"/>
            <p:cNvSpPr/>
            <p:nvPr/>
          </p:nvSpPr>
          <p:spPr>
            <a:xfrm rot="6659836">
              <a:off x="1700982" y="4019798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9" name="Elipsa 18"/>
            <p:cNvSpPr/>
            <p:nvPr/>
          </p:nvSpPr>
          <p:spPr>
            <a:xfrm>
              <a:off x="1923434" y="4333112"/>
              <a:ext cx="154379" cy="1306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0" name="Elipsa 19"/>
            <p:cNvSpPr/>
            <p:nvPr/>
          </p:nvSpPr>
          <p:spPr>
            <a:xfrm>
              <a:off x="1741600" y="4341356"/>
              <a:ext cx="154379" cy="1306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1" name="Dijagram toka: Kraj 20"/>
            <p:cNvSpPr/>
            <p:nvPr/>
          </p:nvSpPr>
          <p:spPr>
            <a:xfrm>
              <a:off x="1769054" y="4527466"/>
              <a:ext cx="308759" cy="61730"/>
            </a:xfrm>
            <a:prstGeom prst="flowChartTermina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4" name="Dijagram toka: Kraj 23"/>
            <p:cNvSpPr/>
            <p:nvPr/>
          </p:nvSpPr>
          <p:spPr>
            <a:xfrm rot="3316252">
              <a:off x="2200172" y="4668497"/>
              <a:ext cx="118513" cy="651663"/>
            </a:xfrm>
            <a:prstGeom prst="flowChartTerminator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Dijagram toka: Kraj 24"/>
            <p:cNvSpPr/>
            <p:nvPr/>
          </p:nvSpPr>
          <p:spPr>
            <a:xfrm rot="19212822">
              <a:off x="1576792" y="4676568"/>
              <a:ext cx="91135" cy="619544"/>
            </a:xfrm>
            <a:prstGeom prst="flowChartTerminator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26" name="TekstniOkvir 25"/>
          <p:cNvSpPr txBox="1"/>
          <p:nvPr/>
        </p:nvSpPr>
        <p:spPr>
          <a:xfrm>
            <a:off x="676894" y="498764"/>
            <a:ext cx="6483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/>
              <a:t> </a:t>
            </a:r>
            <a:endParaRPr lang="hr-HR" sz="2000" dirty="0"/>
          </a:p>
        </p:txBody>
      </p:sp>
      <p:grpSp>
        <p:nvGrpSpPr>
          <p:cNvPr id="13" name="Grupa 12"/>
          <p:cNvGrpSpPr/>
          <p:nvPr/>
        </p:nvGrpSpPr>
        <p:grpSpPr>
          <a:xfrm>
            <a:off x="2299126" y="3902487"/>
            <a:ext cx="1138214" cy="2298175"/>
            <a:chOff x="3975867" y="3862149"/>
            <a:chExt cx="1138214" cy="2298175"/>
          </a:xfrm>
        </p:grpSpPr>
        <p:sp>
          <p:nvSpPr>
            <p:cNvPr id="2" name="Dijagram toka: Spajanje 1"/>
            <p:cNvSpPr/>
            <p:nvPr/>
          </p:nvSpPr>
          <p:spPr>
            <a:xfrm>
              <a:off x="4096987" y="4719140"/>
              <a:ext cx="914400" cy="1441184"/>
            </a:xfrm>
            <a:prstGeom prst="flowChartMerge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" name="Elipsa 2"/>
            <p:cNvSpPr/>
            <p:nvPr/>
          </p:nvSpPr>
          <p:spPr>
            <a:xfrm>
              <a:off x="3975867" y="4245340"/>
              <a:ext cx="629127" cy="4738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2" name="Elipsa 21"/>
            <p:cNvSpPr/>
            <p:nvPr/>
          </p:nvSpPr>
          <p:spPr>
            <a:xfrm>
              <a:off x="4239623" y="3862149"/>
              <a:ext cx="629127" cy="4738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3" name="Elipsa 22"/>
            <p:cNvSpPr/>
            <p:nvPr/>
          </p:nvSpPr>
          <p:spPr>
            <a:xfrm>
              <a:off x="4484954" y="4245340"/>
              <a:ext cx="629127" cy="473800"/>
            </a:xfrm>
            <a:prstGeom prst="ellipse">
              <a:avLst/>
            </a:prstGeom>
            <a:solidFill>
              <a:srgbClr val="FF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" name="Elipsa 3"/>
            <p:cNvSpPr/>
            <p:nvPr/>
          </p:nvSpPr>
          <p:spPr>
            <a:xfrm>
              <a:off x="4259322" y="4809749"/>
              <a:ext cx="213756" cy="21375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8" name="Elipsa 27"/>
            <p:cNvSpPr/>
            <p:nvPr/>
          </p:nvSpPr>
          <p:spPr>
            <a:xfrm>
              <a:off x="4604994" y="4809749"/>
              <a:ext cx="213756" cy="21375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0" name="Dijagram toka: Kraj 9"/>
            <p:cNvSpPr/>
            <p:nvPr/>
          </p:nvSpPr>
          <p:spPr>
            <a:xfrm>
              <a:off x="4259322" y="5138522"/>
              <a:ext cx="578319" cy="115018"/>
            </a:xfrm>
            <a:prstGeom prst="flowChartTermina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37" name="Grupa 36"/>
          <p:cNvGrpSpPr/>
          <p:nvPr/>
        </p:nvGrpSpPr>
        <p:grpSpPr>
          <a:xfrm>
            <a:off x="5148460" y="4025409"/>
            <a:ext cx="1364799" cy="2076867"/>
            <a:chOff x="6235409" y="3067688"/>
            <a:chExt cx="1364799" cy="2076867"/>
          </a:xfrm>
        </p:grpSpPr>
        <p:sp>
          <p:nvSpPr>
            <p:cNvPr id="27" name="Elipsa 26"/>
            <p:cNvSpPr/>
            <p:nvPr/>
          </p:nvSpPr>
          <p:spPr>
            <a:xfrm>
              <a:off x="6235409" y="3990064"/>
              <a:ext cx="1364799" cy="11544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0" name="Elipsa 29"/>
            <p:cNvSpPr/>
            <p:nvPr/>
          </p:nvSpPr>
          <p:spPr>
            <a:xfrm>
              <a:off x="6371535" y="3067688"/>
              <a:ext cx="1092546" cy="942319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1" name="Elipsa 30"/>
            <p:cNvSpPr/>
            <p:nvPr/>
          </p:nvSpPr>
          <p:spPr>
            <a:xfrm>
              <a:off x="6558200" y="3306370"/>
              <a:ext cx="233247" cy="1900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2" name="Elipsa 31"/>
            <p:cNvSpPr/>
            <p:nvPr/>
          </p:nvSpPr>
          <p:spPr>
            <a:xfrm>
              <a:off x="6927574" y="3306371"/>
              <a:ext cx="233247" cy="1900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3" name="Dijagram toka: Spajanje 32"/>
            <p:cNvSpPr/>
            <p:nvPr/>
          </p:nvSpPr>
          <p:spPr>
            <a:xfrm>
              <a:off x="6752872" y="3549279"/>
              <a:ext cx="211677" cy="329086"/>
            </a:xfrm>
            <a:prstGeom prst="flowChartMerg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4" name="Elipsa 33"/>
            <p:cNvSpPr/>
            <p:nvPr/>
          </p:nvSpPr>
          <p:spPr>
            <a:xfrm>
              <a:off x="6775535" y="4364040"/>
              <a:ext cx="233247" cy="1900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5" name="Elipsa 34"/>
            <p:cNvSpPr/>
            <p:nvPr/>
          </p:nvSpPr>
          <p:spPr>
            <a:xfrm>
              <a:off x="6744426" y="4049371"/>
              <a:ext cx="233247" cy="1900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6" name="Elipsa 35"/>
            <p:cNvSpPr/>
            <p:nvPr/>
          </p:nvSpPr>
          <p:spPr>
            <a:xfrm>
              <a:off x="6764748" y="4713092"/>
              <a:ext cx="233247" cy="1900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43" name="Grupa 42"/>
          <p:cNvGrpSpPr/>
          <p:nvPr/>
        </p:nvGrpSpPr>
        <p:grpSpPr>
          <a:xfrm>
            <a:off x="377364" y="3621593"/>
            <a:ext cx="1789986" cy="2538731"/>
            <a:chOff x="7635924" y="3403157"/>
            <a:chExt cx="1789986" cy="2538731"/>
          </a:xfrm>
        </p:grpSpPr>
        <p:sp>
          <p:nvSpPr>
            <p:cNvPr id="12" name="Harmonija 11"/>
            <p:cNvSpPr/>
            <p:nvPr/>
          </p:nvSpPr>
          <p:spPr>
            <a:xfrm rot="6953479">
              <a:off x="7828572" y="3210509"/>
              <a:ext cx="1404689" cy="1789986"/>
            </a:xfrm>
            <a:prstGeom prst="chord">
              <a:avLst>
                <a:gd name="adj1" fmla="val 2700000"/>
                <a:gd name="adj2" fmla="val 16187795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9" name="Pravokutnik 28"/>
            <p:cNvSpPr/>
            <p:nvPr/>
          </p:nvSpPr>
          <p:spPr>
            <a:xfrm>
              <a:off x="8387970" y="4405115"/>
              <a:ext cx="190005" cy="1536773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9" name="Elipsa 38"/>
            <p:cNvSpPr/>
            <p:nvPr/>
          </p:nvSpPr>
          <p:spPr>
            <a:xfrm>
              <a:off x="8662406" y="3644491"/>
              <a:ext cx="268618" cy="21734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0" name="Elipsa 39"/>
            <p:cNvSpPr/>
            <p:nvPr/>
          </p:nvSpPr>
          <p:spPr>
            <a:xfrm>
              <a:off x="7950667" y="3644491"/>
              <a:ext cx="268618" cy="21734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1" name="Dijagonalna pruga 40"/>
            <p:cNvSpPr/>
            <p:nvPr/>
          </p:nvSpPr>
          <p:spPr>
            <a:xfrm rot="13541737">
              <a:off x="8301474" y="3835635"/>
              <a:ext cx="402518" cy="418282"/>
            </a:xfrm>
            <a:prstGeom prst="diagStrip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</p:grpSp>
      <p:sp>
        <p:nvSpPr>
          <p:cNvPr id="38" name="Nasmiješeno lice 37"/>
          <p:cNvSpPr/>
          <p:nvPr/>
        </p:nvSpPr>
        <p:spPr>
          <a:xfrm>
            <a:off x="8716485" y="3039737"/>
            <a:ext cx="813461" cy="690690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6" name="Pravokutnik 45"/>
          <p:cNvSpPr/>
          <p:nvPr/>
        </p:nvSpPr>
        <p:spPr>
          <a:xfrm>
            <a:off x="8734301" y="3837651"/>
            <a:ext cx="795646" cy="137753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7" name="Pravokutnik 46"/>
          <p:cNvSpPr/>
          <p:nvPr/>
        </p:nvSpPr>
        <p:spPr>
          <a:xfrm>
            <a:off x="8974816" y="3712583"/>
            <a:ext cx="296800" cy="14011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8" name="Pravokutnik 47"/>
          <p:cNvSpPr/>
          <p:nvPr/>
        </p:nvSpPr>
        <p:spPr>
          <a:xfrm>
            <a:off x="8567687" y="3837651"/>
            <a:ext cx="148798" cy="8136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9" name="Pravokutnik 48"/>
          <p:cNvSpPr/>
          <p:nvPr/>
        </p:nvSpPr>
        <p:spPr>
          <a:xfrm>
            <a:off x="9525728" y="3845321"/>
            <a:ext cx="148798" cy="8136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0" name="Paralelogram 49"/>
          <p:cNvSpPr/>
          <p:nvPr/>
        </p:nvSpPr>
        <p:spPr>
          <a:xfrm>
            <a:off x="8674485" y="5202651"/>
            <a:ext cx="391886" cy="998011"/>
          </a:xfrm>
          <a:prstGeom prst="parallelogram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Paralelogram 50"/>
          <p:cNvSpPr/>
          <p:nvPr/>
        </p:nvSpPr>
        <p:spPr>
          <a:xfrm rot="9991080">
            <a:off x="9243062" y="5202650"/>
            <a:ext cx="391886" cy="998011"/>
          </a:xfrm>
          <a:prstGeom prst="parallelogram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2" name="Elipsasti oblačić 51"/>
          <p:cNvSpPr/>
          <p:nvPr/>
        </p:nvSpPr>
        <p:spPr>
          <a:xfrm>
            <a:off x="8567687" y="1401288"/>
            <a:ext cx="1951420" cy="1336241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Ljudi svako godišnje doba vole na svoj način.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53" name="Elipsasti oblačić 52"/>
          <p:cNvSpPr/>
          <p:nvPr/>
        </p:nvSpPr>
        <p:spPr>
          <a:xfrm>
            <a:off x="1046346" y="1334284"/>
            <a:ext cx="2194615" cy="1795975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Možete li nam reći koje  vam je  godišnje doba najdraže?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0631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/>
          <p:cNvSpPr/>
          <p:nvPr/>
        </p:nvSpPr>
        <p:spPr>
          <a:xfrm>
            <a:off x="0" y="5462649"/>
            <a:ext cx="12192000" cy="1395351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Pravokutnik 5"/>
          <p:cNvSpPr/>
          <p:nvPr/>
        </p:nvSpPr>
        <p:spPr>
          <a:xfrm>
            <a:off x="0" y="-12351"/>
            <a:ext cx="12192000" cy="5499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Sunce 6"/>
          <p:cNvSpPr/>
          <p:nvPr/>
        </p:nvSpPr>
        <p:spPr>
          <a:xfrm>
            <a:off x="10212780" y="134873"/>
            <a:ext cx="1531916" cy="1365663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pSp>
        <p:nvGrpSpPr>
          <p:cNvPr id="17" name="Grupa 16"/>
          <p:cNvGrpSpPr/>
          <p:nvPr/>
        </p:nvGrpSpPr>
        <p:grpSpPr>
          <a:xfrm>
            <a:off x="3616018" y="3979967"/>
            <a:ext cx="1115687" cy="2199903"/>
            <a:chOff x="1469573" y="3960421"/>
            <a:chExt cx="1115687" cy="2199903"/>
          </a:xfrm>
        </p:grpSpPr>
        <p:sp>
          <p:nvSpPr>
            <p:cNvPr id="8" name="Pravokutnik 7"/>
            <p:cNvSpPr/>
            <p:nvPr/>
          </p:nvSpPr>
          <p:spPr>
            <a:xfrm>
              <a:off x="1848794" y="4690753"/>
              <a:ext cx="127243" cy="1469571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9" name="Elipsa 8"/>
            <p:cNvSpPr/>
            <p:nvPr/>
          </p:nvSpPr>
          <p:spPr>
            <a:xfrm>
              <a:off x="1701141" y="4263241"/>
              <a:ext cx="451262" cy="427512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1" name="Harmonija 10"/>
            <p:cNvSpPr/>
            <p:nvPr/>
          </p:nvSpPr>
          <p:spPr>
            <a:xfrm>
              <a:off x="1469573" y="4426527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4" name="Harmonija 13"/>
            <p:cNvSpPr/>
            <p:nvPr/>
          </p:nvSpPr>
          <p:spPr>
            <a:xfrm rot="15047179">
              <a:off x="1902407" y="4437216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5" name="Harmonija 14"/>
            <p:cNvSpPr/>
            <p:nvPr/>
          </p:nvSpPr>
          <p:spPr>
            <a:xfrm rot="9462929">
              <a:off x="1916725" y="4171928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6" name="Harmonija 15"/>
            <p:cNvSpPr/>
            <p:nvPr/>
          </p:nvSpPr>
          <p:spPr>
            <a:xfrm rot="3753546">
              <a:off x="1440239" y="4166447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8" name="Harmonija 17"/>
            <p:cNvSpPr/>
            <p:nvPr/>
          </p:nvSpPr>
          <p:spPr>
            <a:xfrm rot="6659836">
              <a:off x="1700982" y="4019798"/>
              <a:ext cx="457199" cy="338446"/>
            </a:xfrm>
            <a:prstGeom prst="chord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9" name="Elipsa 18"/>
            <p:cNvSpPr/>
            <p:nvPr/>
          </p:nvSpPr>
          <p:spPr>
            <a:xfrm>
              <a:off x="1923434" y="4333112"/>
              <a:ext cx="154379" cy="1306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0" name="Elipsa 19"/>
            <p:cNvSpPr/>
            <p:nvPr/>
          </p:nvSpPr>
          <p:spPr>
            <a:xfrm>
              <a:off x="1741600" y="4341356"/>
              <a:ext cx="154379" cy="13062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1" name="Dijagram toka: Kraj 20"/>
            <p:cNvSpPr/>
            <p:nvPr/>
          </p:nvSpPr>
          <p:spPr>
            <a:xfrm>
              <a:off x="1769054" y="4527466"/>
              <a:ext cx="308759" cy="61730"/>
            </a:xfrm>
            <a:prstGeom prst="flowChartTermina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4" name="Dijagram toka: Kraj 23"/>
            <p:cNvSpPr/>
            <p:nvPr/>
          </p:nvSpPr>
          <p:spPr>
            <a:xfrm rot="3316252">
              <a:off x="2200172" y="4668497"/>
              <a:ext cx="118513" cy="651663"/>
            </a:xfrm>
            <a:prstGeom prst="flowChartTerminator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5" name="Dijagram toka: Kraj 24"/>
            <p:cNvSpPr/>
            <p:nvPr/>
          </p:nvSpPr>
          <p:spPr>
            <a:xfrm rot="19212822">
              <a:off x="1576792" y="4676568"/>
              <a:ext cx="91135" cy="619544"/>
            </a:xfrm>
            <a:prstGeom prst="flowChartTerminator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sp>
        <p:nvSpPr>
          <p:cNvPr id="26" name="TekstniOkvir 25"/>
          <p:cNvSpPr txBox="1"/>
          <p:nvPr/>
        </p:nvSpPr>
        <p:spPr>
          <a:xfrm>
            <a:off x="676894" y="498764"/>
            <a:ext cx="64839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 smtClean="0"/>
              <a:t> </a:t>
            </a:r>
            <a:endParaRPr lang="hr-HR" sz="2000" dirty="0"/>
          </a:p>
        </p:txBody>
      </p:sp>
      <p:grpSp>
        <p:nvGrpSpPr>
          <p:cNvPr id="13" name="Grupa 12"/>
          <p:cNvGrpSpPr/>
          <p:nvPr/>
        </p:nvGrpSpPr>
        <p:grpSpPr>
          <a:xfrm>
            <a:off x="2299126" y="3902487"/>
            <a:ext cx="1138214" cy="2298175"/>
            <a:chOff x="3975867" y="3862149"/>
            <a:chExt cx="1138214" cy="2298175"/>
          </a:xfrm>
        </p:grpSpPr>
        <p:sp>
          <p:nvSpPr>
            <p:cNvPr id="2" name="Dijagram toka: Spajanje 1"/>
            <p:cNvSpPr/>
            <p:nvPr/>
          </p:nvSpPr>
          <p:spPr>
            <a:xfrm>
              <a:off x="4096987" y="4719140"/>
              <a:ext cx="914400" cy="1441184"/>
            </a:xfrm>
            <a:prstGeom prst="flowChartMerge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" name="Elipsa 2"/>
            <p:cNvSpPr/>
            <p:nvPr/>
          </p:nvSpPr>
          <p:spPr>
            <a:xfrm>
              <a:off x="3975867" y="4245340"/>
              <a:ext cx="629127" cy="4738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2" name="Elipsa 21"/>
            <p:cNvSpPr/>
            <p:nvPr/>
          </p:nvSpPr>
          <p:spPr>
            <a:xfrm>
              <a:off x="4239623" y="3862149"/>
              <a:ext cx="629127" cy="473800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3" name="Elipsa 22"/>
            <p:cNvSpPr/>
            <p:nvPr/>
          </p:nvSpPr>
          <p:spPr>
            <a:xfrm>
              <a:off x="4484954" y="4245340"/>
              <a:ext cx="629127" cy="473800"/>
            </a:xfrm>
            <a:prstGeom prst="ellipse">
              <a:avLst/>
            </a:prstGeom>
            <a:solidFill>
              <a:srgbClr val="FF00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" name="Elipsa 3"/>
            <p:cNvSpPr/>
            <p:nvPr/>
          </p:nvSpPr>
          <p:spPr>
            <a:xfrm>
              <a:off x="4259322" y="4809749"/>
              <a:ext cx="213756" cy="21375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8" name="Elipsa 27"/>
            <p:cNvSpPr/>
            <p:nvPr/>
          </p:nvSpPr>
          <p:spPr>
            <a:xfrm>
              <a:off x="4604994" y="4809749"/>
              <a:ext cx="213756" cy="213756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10" name="Dijagram toka: Kraj 9"/>
            <p:cNvSpPr/>
            <p:nvPr/>
          </p:nvSpPr>
          <p:spPr>
            <a:xfrm>
              <a:off x="4259322" y="5138522"/>
              <a:ext cx="578319" cy="115018"/>
            </a:xfrm>
            <a:prstGeom prst="flowChartTerminator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37" name="Grupa 36"/>
          <p:cNvGrpSpPr/>
          <p:nvPr/>
        </p:nvGrpSpPr>
        <p:grpSpPr>
          <a:xfrm>
            <a:off x="5148460" y="4025409"/>
            <a:ext cx="1364799" cy="2076867"/>
            <a:chOff x="6235409" y="3067688"/>
            <a:chExt cx="1364799" cy="2076867"/>
          </a:xfrm>
        </p:grpSpPr>
        <p:sp>
          <p:nvSpPr>
            <p:cNvPr id="27" name="Elipsa 26"/>
            <p:cNvSpPr/>
            <p:nvPr/>
          </p:nvSpPr>
          <p:spPr>
            <a:xfrm>
              <a:off x="6235409" y="3990064"/>
              <a:ext cx="1364799" cy="115449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0" name="Elipsa 29"/>
            <p:cNvSpPr/>
            <p:nvPr/>
          </p:nvSpPr>
          <p:spPr>
            <a:xfrm>
              <a:off x="6371535" y="3067688"/>
              <a:ext cx="1092546" cy="942319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1" name="Elipsa 30"/>
            <p:cNvSpPr/>
            <p:nvPr/>
          </p:nvSpPr>
          <p:spPr>
            <a:xfrm>
              <a:off x="6558200" y="3306370"/>
              <a:ext cx="233247" cy="1900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2" name="Elipsa 31"/>
            <p:cNvSpPr/>
            <p:nvPr/>
          </p:nvSpPr>
          <p:spPr>
            <a:xfrm>
              <a:off x="6927574" y="3306371"/>
              <a:ext cx="233247" cy="1900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3" name="Dijagram toka: Spajanje 32"/>
            <p:cNvSpPr/>
            <p:nvPr/>
          </p:nvSpPr>
          <p:spPr>
            <a:xfrm>
              <a:off x="6752872" y="3549279"/>
              <a:ext cx="211677" cy="329086"/>
            </a:xfrm>
            <a:prstGeom prst="flowChartMerg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4" name="Elipsa 33"/>
            <p:cNvSpPr/>
            <p:nvPr/>
          </p:nvSpPr>
          <p:spPr>
            <a:xfrm>
              <a:off x="6775535" y="4364040"/>
              <a:ext cx="233247" cy="1900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5" name="Elipsa 34"/>
            <p:cNvSpPr/>
            <p:nvPr/>
          </p:nvSpPr>
          <p:spPr>
            <a:xfrm>
              <a:off x="6744426" y="4049371"/>
              <a:ext cx="233247" cy="1900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6" name="Elipsa 35"/>
            <p:cNvSpPr/>
            <p:nvPr/>
          </p:nvSpPr>
          <p:spPr>
            <a:xfrm>
              <a:off x="6764748" y="4713092"/>
              <a:ext cx="233247" cy="19000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43" name="Grupa 42"/>
          <p:cNvGrpSpPr/>
          <p:nvPr/>
        </p:nvGrpSpPr>
        <p:grpSpPr>
          <a:xfrm>
            <a:off x="377364" y="3621593"/>
            <a:ext cx="1789986" cy="2538731"/>
            <a:chOff x="7635924" y="3403157"/>
            <a:chExt cx="1789986" cy="2538731"/>
          </a:xfrm>
        </p:grpSpPr>
        <p:sp>
          <p:nvSpPr>
            <p:cNvPr id="12" name="Harmonija 11"/>
            <p:cNvSpPr/>
            <p:nvPr/>
          </p:nvSpPr>
          <p:spPr>
            <a:xfrm rot="6953479">
              <a:off x="7828572" y="3210509"/>
              <a:ext cx="1404689" cy="1789986"/>
            </a:xfrm>
            <a:prstGeom prst="chord">
              <a:avLst>
                <a:gd name="adj1" fmla="val 2700000"/>
                <a:gd name="adj2" fmla="val 16187795"/>
              </a:avLst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29" name="Pravokutnik 28"/>
            <p:cNvSpPr/>
            <p:nvPr/>
          </p:nvSpPr>
          <p:spPr>
            <a:xfrm>
              <a:off x="8387970" y="4405115"/>
              <a:ext cx="190005" cy="1536773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9" name="Elipsa 38"/>
            <p:cNvSpPr/>
            <p:nvPr/>
          </p:nvSpPr>
          <p:spPr>
            <a:xfrm>
              <a:off x="8662406" y="3644491"/>
              <a:ext cx="268618" cy="21734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0" name="Elipsa 39"/>
            <p:cNvSpPr/>
            <p:nvPr/>
          </p:nvSpPr>
          <p:spPr>
            <a:xfrm>
              <a:off x="7950667" y="3644491"/>
              <a:ext cx="268618" cy="217345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1" name="Dijagonalna pruga 40"/>
            <p:cNvSpPr/>
            <p:nvPr/>
          </p:nvSpPr>
          <p:spPr>
            <a:xfrm rot="13541737">
              <a:off x="8301474" y="3835635"/>
              <a:ext cx="402518" cy="418282"/>
            </a:xfrm>
            <a:prstGeom prst="diagStrip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</p:grpSp>
      <p:sp>
        <p:nvSpPr>
          <p:cNvPr id="38" name="Nasmiješeno lice 37"/>
          <p:cNvSpPr/>
          <p:nvPr/>
        </p:nvSpPr>
        <p:spPr>
          <a:xfrm>
            <a:off x="8716485" y="3039737"/>
            <a:ext cx="813461" cy="690690"/>
          </a:xfrm>
          <a:prstGeom prst="smileyFac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6" name="Pravokutnik 45"/>
          <p:cNvSpPr/>
          <p:nvPr/>
        </p:nvSpPr>
        <p:spPr>
          <a:xfrm>
            <a:off x="8722483" y="3849600"/>
            <a:ext cx="795646" cy="137753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7" name="Pravokutnik 46"/>
          <p:cNvSpPr/>
          <p:nvPr/>
        </p:nvSpPr>
        <p:spPr>
          <a:xfrm>
            <a:off x="8974816" y="3712583"/>
            <a:ext cx="296800" cy="14011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8" name="Pravokutnik 47"/>
          <p:cNvSpPr/>
          <p:nvPr/>
        </p:nvSpPr>
        <p:spPr>
          <a:xfrm>
            <a:off x="8567687" y="3837651"/>
            <a:ext cx="148798" cy="8136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9" name="Pravokutnik 48"/>
          <p:cNvSpPr/>
          <p:nvPr/>
        </p:nvSpPr>
        <p:spPr>
          <a:xfrm>
            <a:off x="9525728" y="3845321"/>
            <a:ext cx="148798" cy="8136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0" name="Paralelogram 49"/>
          <p:cNvSpPr/>
          <p:nvPr/>
        </p:nvSpPr>
        <p:spPr>
          <a:xfrm>
            <a:off x="8674485" y="5202651"/>
            <a:ext cx="391886" cy="998011"/>
          </a:xfrm>
          <a:prstGeom prst="parallelogram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Paralelogram 50"/>
          <p:cNvSpPr/>
          <p:nvPr/>
        </p:nvSpPr>
        <p:spPr>
          <a:xfrm rot="9991080">
            <a:off x="9243062" y="5202650"/>
            <a:ext cx="391886" cy="998011"/>
          </a:xfrm>
          <a:prstGeom prst="parallelogram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2" name="Elipsasti oblačić 41"/>
          <p:cNvSpPr/>
          <p:nvPr/>
        </p:nvSpPr>
        <p:spPr>
          <a:xfrm>
            <a:off x="634921" y="1930688"/>
            <a:ext cx="1771129" cy="1349412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Možda je u pravu?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44" name="Elipsasti oblačić 43"/>
          <p:cNvSpPr/>
          <p:nvPr/>
        </p:nvSpPr>
        <p:spPr>
          <a:xfrm>
            <a:off x="3192009" y="2534771"/>
            <a:ext cx="2092577" cy="1204342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Slažem se da je svako godišnje doba lijepo.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0634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807524" y="332510"/>
            <a:ext cx="9749641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hr-HR" sz="2000" dirty="0" smtClean="0"/>
              <a:t>Cvijet, sladoled, snjegović i kišobran shvatili su da je svako godišnje doba lijepo i posebno na svoj način. </a:t>
            </a:r>
            <a:endParaRPr lang="hr-HR" sz="2000" dirty="0"/>
          </a:p>
        </p:txBody>
      </p:sp>
      <p:sp>
        <p:nvSpPr>
          <p:cNvPr id="3" name="TekstniOkvir 2"/>
          <p:cNvSpPr txBox="1"/>
          <p:nvPr/>
        </p:nvSpPr>
        <p:spPr>
          <a:xfrm>
            <a:off x="4227614" y="1983180"/>
            <a:ext cx="37763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KRAJ</a:t>
            </a:r>
            <a:endParaRPr lang="hr-HR" sz="96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12734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141</Words>
  <Application>Microsoft Office PowerPoint</Application>
  <PresentationFormat>Široki zaslon</PresentationFormat>
  <Paragraphs>19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sustava Office</vt:lpstr>
      <vt:lpstr>SVAĐA ZBOG GODIŠNJIH DOBA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Windows User</dc:creator>
  <cp:lastModifiedBy>Windows User</cp:lastModifiedBy>
  <cp:revision>12</cp:revision>
  <dcterms:created xsi:type="dcterms:W3CDTF">2015-12-16T14:17:49Z</dcterms:created>
  <dcterms:modified xsi:type="dcterms:W3CDTF">2016-01-20T14:34:56Z</dcterms:modified>
</cp:coreProperties>
</file>