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1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430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1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1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0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67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775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27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23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135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42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AE0C-D6A7-48CE-A5EC-9B3A954325A8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80A6-5BA5-4AE0-AA78-5BB180527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60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Božo </a:t>
            </a:r>
            <a:r>
              <a:rPr lang="hr-HR" dirty="0" err="1" smtClean="0"/>
              <a:t>Crnjac</a:t>
            </a:r>
            <a:r>
              <a:rPr lang="hr-HR" dirty="0" smtClean="0"/>
              <a:t> Maria Dolores </a:t>
            </a:r>
            <a:r>
              <a:rPr lang="hr-HR" dirty="0" err="1" smtClean="0"/>
              <a:t>Talić</a:t>
            </a:r>
            <a:r>
              <a:rPr lang="hr-HR" dirty="0" smtClean="0"/>
              <a:t>, 7.b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Igra asocijacije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18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53218"/>
              </p:ext>
            </p:extLst>
          </p:nvPr>
        </p:nvGraphicFramePr>
        <p:xfrm>
          <a:off x="498760" y="332511"/>
          <a:ext cx="10818424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606"/>
                <a:gridCol w="2704606"/>
                <a:gridCol w="2704606"/>
                <a:gridCol w="2704606"/>
              </a:tblGrid>
              <a:tr h="977735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ŠTAPIĆ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DUHOVI</a:t>
                      </a:r>
                    </a:p>
                    <a:p>
                      <a:pPr algn="ctr"/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STAR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ČAROBNI PRIBOR</a:t>
                      </a:r>
                      <a:endParaRPr lang="hr-HR" sz="3200" dirty="0"/>
                    </a:p>
                  </a:txBody>
                  <a:tcPr/>
                </a:tc>
              </a:tr>
              <a:tr h="977735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NAOČALE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STUBIŠTA</a:t>
                      </a:r>
                      <a:r>
                        <a:rPr lang="hr-HR" sz="3200" baseline="0" dirty="0" smtClean="0"/>
                        <a:t> KOJA SE MIJENJAJU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NAJPAMETNIJI</a:t>
                      </a:r>
                      <a:r>
                        <a:rPr lang="hr-HR" sz="3200" baseline="0" dirty="0" smtClean="0"/>
                        <a:t> ČAROBNJAK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HOGWARTS</a:t>
                      </a:r>
                      <a:endParaRPr lang="hr-HR" sz="3200" dirty="0"/>
                    </a:p>
                  </a:txBody>
                  <a:tcPr/>
                </a:tc>
              </a:tr>
              <a:tr h="965858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PERO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SLIKE KOJE GOVORE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RAVNATELJ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DUMBLEDORE</a:t>
                      </a:r>
                      <a:endParaRPr lang="hr-HR" sz="3200" dirty="0"/>
                    </a:p>
                  </a:txBody>
                  <a:tcPr/>
                </a:tc>
              </a:tr>
              <a:tr h="977735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LETEĆI PAPIR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VELIKI DVORAC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NAJMOĆNIJI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ČAROBNI</a:t>
                      </a:r>
                      <a:r>
                        <a:rPr lang="hr-HR" sz="3200" baseline="0" dirty="0" smtClean="0"/>
                        <a:t> GRAD</a:t>
                      </a:r>
                      <a:endParaRPr lang="hr-HR" sz="3200" dirty="0"/>
                    </a:p>
                  </a:txBody>
                  <a:tcPr/>
                </a:tc>
              </a:tr>
              <a:tr h="977735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ČAROBNI</a:t>
                      </a:r>
                      <a:r>
                        <a:rPr lang="hr-HR" sz="3200" baseline="0" dirty="0" smtClean="0"/>
                        <a:t> PRIBOR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HOGWARTS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DUMBLEDORE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HOGSMADE</a:t>
                      </a:r>
                      <a:endParaRPr lang="hr-HR" sz="3200" dirty="0"/>
                    </a:p>
                  </a:txBody>
                  <a:tcPr/>
                </a:tc>
              </a:tr>
              <a:tr h="977735">
                <a:tc gridSpan="4">
                  <a:txBody>
                    <a:bodyPr/>
                    <a:lstStyle/>
                    <a:p>
                      <a:pPr algn="ctr"/>
                      <a:r>
                        <a:rPr lang="hr-HR" sz="6600" dirty="0" smtClean="0"/>
                        <a:t>HARRY POTTER</a:t>
                      </a:r>
                      <a:endParaRPr lang="hr-HR" sz="6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515212" y="333179"/>
            <a:ext cx="2694704" cy="10788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182587" y="332511"/>
            <a:ext cx="2719449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</a:p>
          <a:p>
            <a:pPr algn="ctr"/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5902036" y="332511"/>
            <a:ext cx="2683827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8585863" y="332511"/>
            <a:ext cx="2731321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603673" y="3503217"/>
            <a:ext cx="2683827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8612206" y="2433845"/>
            <a:ext cx="2683827" cy="10693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3213756" y="1376943"/>
            <a:ext cx="2683827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5893130" y="1389413"/>
            <a:ext cx="2713261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8594769" y="1389413"/>
            <a:ext cx="2709798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24729" y="1396524"/>
            <a:ext cx="2683827" cy="110985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527329" y="2487638"/>
            <a:ext cx="2683827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5928750" y="3503217"/>
            <a:ext cx="2683829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3222661" y="2431889"/>
            <a:ext cx="2683827" cy="107179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5896348" y="2446315"/>
            <a:ext cx="2707326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3221177" y="3503217"/>
            <a:ext cx="2703624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524239" y="3503446"/>
            <a:ext cx="2683827" cy="105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518801" y="4559730"/>
            <a:ext cx="2689265" cy="10547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3225884" y="4546156"/>
            <a:ext cx="2689265" cy="10547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5917125" y="4572589"/>
            <a:ext cx="2689265" cy="10547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8602437" y="4571353"/>
            <a:ext cx="2689265" cy="10547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535864" y="5575698"/>
            <a:ext cx="10781319" cy="1144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KONAČNO RJEŠENJE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3154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64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Božo Crnjac Maria Dolores Talić, 7.b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Božo Crnjac Maria Dolores Talić, 7.b</dc:title>
  <dc:creator>ucenik6</dc:creator>
  <cp:lastModifiedBy>ucenik6</cp:lastModifiedBy>
  <cp:revision>9</cp:revision>
  <dcterms:created xsi:type="dcterms:W3CDTF">2015-12-02T14:26:10Z</dcterms:created>
  <dcterms:modified xsi:type="dcterms:W3CDTF">2015-12-09T14:03:15Z</dcterms:modified>
</cp:coreProperties>
</file>