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86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653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51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2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32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01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287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630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736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363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8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33FD0CB-7D46-4B1E-A070-9EE89454D090}" type="datetimeFigureOut">
              <a:rPr lang="hr-HR" smtClean="0"/>
              <a:t>3.12.2015.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EABD40-9DF7-4BEE-A498-B7092A912CAA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59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asocijacija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Lucija Perković i Antonija Kero,8.b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07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02194"/>
              </p:ext>
            </p:extLst>
          </p:nvPr>
        </p:nvGraphicFramePr>
        <p:xfrm>
          <a:off x="457200" y="719666"/>
          <a:ext cx="9702800" cy="4453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5700"/>
                <a:gridCol w="2425700"/>
                <a:gridCol w="2425700"/>
                <a:gridCol w="2425700"/>
              </a:tblGrid>
              <a:tr h="88476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Kruh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Tijesto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Mljeveno meso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Grah</a:t>
                      </a:r>
                      <a:endParaRPr lang="hr-HR" dirty="0"/>
                    </a:p>
                  </a:txBody>
                  <a:tcPr/>
                </a:tc>
              </a:tr>
              <a:tr h="88476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Salama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Sir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Šapgeti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Voda</a:t>
                      </a:r>
                      <a:endParaRPr lang="hr-HR" dirty="0"/>
                    </a:p>
                  </a:txBody>
                  <a:tcPr/>
                </a:tc>
              </a:tr>
              <a:tr h="88476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Majoneza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Umak od rajčice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Luk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Zaprška</a:t>
                      </a:r>
                      <a:endParaRPr lang="hr-HR" dirty="0"/>
                    </a:p>
                  </a:txBody>
                  <a:tcPr/>
                </a:tc>
              </a:tr>
              <a:tr h="884767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Sendvič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err="1" smtClean="0"/>
                        <a:t>Pizza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Bolonjez</a:t>
                      </a:r>
                      <a:endParaRPr lang="hr-H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Grah</a:t>
                      </a:r>
                      <a:endParaRPr lang="hr-HR" sz="3200" dirty="0"/>
                    </a:p>
                  </a:txBody>
                  <a:tcPr/>
                </a:tc>
              </a:tr>
              <a:tr h="884767">
                <a:tc gridSpan="4">
                  <a:txBody>
                    <a:bodyPr/>
                    <a:lstStyle/>
                    <a:p>
                      <a:pPr algn="ctr"/>
                      <a:r>
                        <a:rPr lang="hr-HR" sz="5400" dirty="0" smtClean="0">
                          <a:latin typeface="Berlin Sans FB Demi" panose="020E0802020502020306" pitchFamily="34" charset="0"/>
                        </a:rPr>
                        <a:t>HRANA</a:t>
                      </a:r>
                      <a:endParaRPr lang="hr-HR" sz="5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5295900" y="3352797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2844800" y="1621367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219700" y="2512483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7696200" y="2523066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5232400" y="1638300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5308600" y="753531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7696200" y="1655233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7708900" y="736598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2854960" y="2468034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431800" y="1621367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431800" y="2497668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2895600" y="3363377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457200" y="708029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431800" y="3340102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2832100" y="693212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7696200" y="3369730"/>
            <a:ext cx="2463800" cy="829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457200" y="4254499"/>
            <a:ext cx="9690100" cy="935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49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</TotalTime>
  <Words>44</Words>
  <Application>Microsoft Office PowerPoint</Application>
  <PresentationFormat>Široki zaslon</PresentationFormat>
  <Paragraphs>36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Berlin Sans FB Demi</vt:lpstr>
      <vt:lpstr>Tw Cen MT</vt:lpstr>
      <vt:lpstr>Tw Cen MT Condensed</vt:lpstr>
      <vt:lpstr>Wingdings 3</vt:lpstr>
      <vt:lpstr>Integral</vt:lpstr>
      <vt:lpstr>Igra asocijacija 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Windows User</dc:creator>
  <cp:lastModifiedBy>Windows User</cp:lastModifiedBy>
  <cp:revision>4</cp:revision>
  <dcterms:created xsi:type="dcterms:W3CDTF">2015-11-19T14:13:38Z</dcterms:created>
  <dcterms:modified xsi:type="dcterms:W3CDTF">2015-12-03T13:14:11Z</dcterms:modified>
</cp:coreProperties>
</file>