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Tamni stil 1 - Isticanj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141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023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99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0056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8440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513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0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3135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130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137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350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114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420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525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076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577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057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A80619-38FD-438D-BBF6-CFD005D4324B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2C47F9C-86C8-41AD-B2C2-E286EC3B08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057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Toni Gambiroža, Antonija Karin 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34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346925"/>
              </p:ext>
            </p:extLst>
          </p:nvPr>
        </p:nvGraphicFramePr>
        <p:xfrm>
          <a:off x="2032000" y="733466"/>
          <a:ext cx="8636000" cy="51012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59000"/>
                <a:gridCol w="2159000"/>
                <a:gridCol w="2159000"/>
                <a:gridCol w="2159000"/>
              </a:tblGrid>
              <a:tr h="819825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MARS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VELIKI MEDVJED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VELIKI MAGELANOV OBLAK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CHRIS HADFIELD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184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JUPITER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MALI LAV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PRSTENASTE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MICHAEL COLLINS</a:t>
                      </a:r>
                    </a:p>
                  </a:txBody>
                  <a:tcPr/>
                </a:tc>
              </a:tr>
              <a:tr h="72184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SATURN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ORAO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MLIJEČNA STAZA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APOLO</a:t>
                      </a:r>
                      <a:r>
                        <a:rPr lang="hr-HR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11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184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MERKUR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MALI MEDVJED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CRNE RUPE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NEIL ARMSTRONG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184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PLANETI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ZVIJEŽĐA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GALAKSIJE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ASTRONAUT</a:t>
                      </a:r>
                      <a:endParaRPr lang="hr-HR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1846">
                <a:tc gridSpan="4">
                  <a:txBody>
                    <a:bodyPr/>
                    <a:lstStyle/>
                    <a:p>
                      <a:pPr algn="ctr"/>
                      <a:r>
                        <a:rPr lang="hr-HR" sz="4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SVEMIR</a:t>
                      </a:r>
                      <a:endParaRPr lang="hr-HR" sz="40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Pravokutnik 25"/>
          <p:cNvSpPr/>
          <p:nvPr/>
        </p:nvSpPr>
        <p:spPr>
          <a:xfrm>
            <a:off x="2044700" y="731899"/>
            <a:ext cx="2133600" cy="117153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A1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6350000" y="731899"/>
            <a:ext cx="2159000" cy="117153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8534400" y="731899"/>
            <a:ext cx="2133600" cy="117153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4191000" y="731899"/>
            <a:ext cx="2184400" cy="117153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30" name="Pravokutnik 29"/>
          <p:cNvSpPr/>
          <p:nvPr/>
        </p:nvSpPr>
        <p:spPr>
          <a:xfrm>
            <a:off x="2032000" y="1903433"/>
            <a:ext cx="2133600" cy="78896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31" name="Pravokutnik 30"/>
          <p:cNvSpPr/>
          <p:nvPr/>
        </p:nvSpPr>
        <p:spPr>
          <a:xfrm>
            <a:off x="8534400" y="1888976"/>
            <a:ext cx="2133600" cy="78896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4178300" y="1903433"/>
            <a:ext cx="2209800" cy="78896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33" name="Pravokutnik 32"/>
          <p:cNvSpPr/>
          <p:nvPr/>
        </p:nvSpPr>
        <p:spPr>
          <a:xfrm>
            <a:off x="6362700" y="1903433"/>
            <a:ext cx="2159000" cy="78896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2032000" y="2692400"/>
            <a:ext cx="2159000" cy="889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39" name="Pravokutnik 38"/>
          <p:cNvSpPr/>
          <p:nvPr/>
        </p:nvSpPr>
        <p:spPr>
          <a:xfrm>
            <a:off x="8509000" y="2692400"/>
            <a:ext cx="2159000" cy="889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40" name="Pravokutnik 39"/>
          <p:cNvSpPr/>
          <p:nvPr/>
        </p:nvSpPr>
        <p:spPr>
          <a:xfrm>
            <a:off x="4178300" y="2692400"/>
            <a:ext cx="2159000" cy="889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41" name="Pravokutnik 40"/>
          <p:cNvSpPr/>
          <p:nvPr/>
        </p:nvSpPr>
        <p:spPr>
          <a:xfrm>
            <a:off x="6337300" y="2692400"/>
            <a:ext cx="2159000" cy="889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42" name="Pravokutnik 41"/>
          <p:cNvSpPr/>
          <p:nvPr/>
        </p:nvSpPr>
        <p:spPr>
          <a:xfrm>
            <a:off x="2032000" y="3581400"/>
            <a:ext cx="2159000" cy="8001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43" name="Pravokutnik 42"/>
          <p:cNvSpPr/>
          <p:nvPr/>
        </p:nvSpPr>
        <p:spPr>
          <a:xfrm>
            <a:off x="4203700" y="3581400"/>
            <a:ext cx="2159000" cy="8001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44" name="Pravokutnik 43"/>
          <p:cNvSpPr/>
          <p:nvPr/>
        </p:nvSpPr>
        <p:spPr>
          <a:xfrm>
            <a:off x="8496300" y="3581400"/>
            <a:ext cx="2159000" cy="8001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45" name="Pravokutnik 44"/>
          <p:cNvSpPr/>
          <p:nvPr/>
        </p:nvSpPr>
        <p:spPr>
          <a:xfrm>
            <a:off x="6375400" y="3581400"/>
            <a:ext cx="2159000" cy="8001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46" name="Pravokutnik 45"/>
          <p:cNvSpPr/>
          <p:nvPr/>
        </p:nvSpPr>
        <p:spPr>
          <a:xfrm>
            <a:off x="2019300" y="4381500"/>
            <a:ext cx="2209800" cy="698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FF0909"/>
                </a:solidFill>
              </a:rPr>
              <a:t>RJEŠENJE</a:t>
            </a:r>
            <a:endParaRPr lang="hr-HR" sz="2400" b="1" dirty="0">
              <a:solidFill>
                <a:srgbClr val="FF0909"/>
              </a:solidFill>
            </a:endParaRPr>
          </a:p>
        </p:txBody>
      </p:sp>
      <p:sp>
        <p:nvSpPr>
          <p:cNvPr id="47" name="Pravokutnik 46"/>
          <p:cNvSpPr/>
          <p:nvPr/>
        </p:nvSpPr>
        <p:spPr>
          <a:xfrm>
            <a:off x="4191000" y="4370367"/>
            <a:ext cx="2209800" cy="698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FF0909"/>
                </a:solidFill>
              </a:rPr>
              <a:t>RJEŠENJE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8" name="Pravokutnik 47"/>
          <p:cNvSpPr/>
          <p:nvPr/>
        </p:nvSpPr>
        <p:spPr>
          <a:xfrm>
            <a:off x="8445500" y="4381500"/>
            <a:ext cx="2209800" cy="698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FF0909"/>
                </a:solidFill>
              </a:rPr>
              <a:t>RJEŠENJE</a:t>
            </a:r>
            <a:endParaRPr lang="hr-HR" sz="2400" b="1" dirty="0">
              <a:solidFill>
                <a:srgbClr val="FF0909"/>
              </a:solidFill>
            </a:endParaRPr>
          </a:p>
        </p:txBody>
      </p:sp>
      <p:sp>
        <p:nvSpPr>
          <p:cNvPr id="49" name="Pravokutnik 48"/>
          <p:cNvSpPr/>
          <p:nvPr/>
        </p:nvSpPr>
        <p:spPr>
          <a:xfrm>
            <a:off x="6350000" y="4381500"/>
            <a:ext cx="2209800" cy="698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FF0909"/>
                </a:solidFill>
              </a:rPr>
              <a:t>RJEŠENJE</a:t>
            </a:r>
            <a:endParaRPr lang="hr-HR" sz="2400" b="1" dirty="0">
              <a:solidFill>
                <a:srgbClr val="FF0909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044700" y="5091133"/>
            <a:ext cx="8636000" cy="743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/>
              <a:t>KONAČNO RJEŠENJE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164825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61</TotalTime>
  <Words>62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Corbel</vt:lpstr>
      <vt:lpstr>Paralaksa</vt:lpstr>
      <vt:lpstr>Igra asocijacija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Windows User</dc:creator>
  <cp:lastModifiedBy>Windows User</cp:lastModifiedBy>
  <cp:revision>9</cp:revision>
  <dcterms:created xsi:type="dcterms:W3CDTF">2015-12-09T13:33:30Z</dcterms:created>
  <dcterms:modified xsi:type="dcterms:W3CDTF">2015-12-09T14:35:14Z</dcterms:modified>
</cp:coreProperties>
</file>