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58" autoAdjust="0"/>
  </p:normalViewPr>
  <p:slideViewPr>
    <p:cSldViewPr snapToGrid="0">
      <p:cViewPr varScale="1">
        <p:scale>
          <a:sx n="66" d="100"/>
          <a:sy n="66" d="100"/>
        </p:scale>
        <p:origin x="13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2AD4-7637-4A44-B68A-D071987E58B3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4445-DA84-4711-ABAD-F7166C7A5A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008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2AD4-7637-4A44-B68A-D071987E58B3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4445-DA84-4711-ABAD-F7166C7A5A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469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2AD4-7637-4A44-B68A-D071987E58B3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4445-DA84-4711-ABAD-F7166C7A5A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607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2AD4-7637-4A44-B68A-D071987E58B3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4445-DA84-4711-ABAD-F7166C7A5A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078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2AD4-7637-4A44-B68A-D071987E58B3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4445-DA84-4711-ABAD-F7166C7A5A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4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2AD4-7637-4A44-B68A-D071987E58B3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4445-DA84-4711-ABAD-F7166C7A5A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610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2AD4-7637-4A44-B68A-D071987E58B3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4445-DA84-4711-ABAD-F7166C7A5A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19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2AD4-7637-4A44-B68A-D071987E58B3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4445-DA84-4711-ABAD-F7166C7A5A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209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2AD4-7637-4A44-B68A-D071987E58B3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4445-DA84-4711-ABAD-F7166C7A5A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156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2AD4-7637-4A44-B68A-D071987E58B3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4445-DA84-4711-ABAD-F7166C7A5A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598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2AD4-7637-4A44-B68A-D071987E58B3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4445-DA84-4711-ABAD-F7166C7A5A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073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B2AD4-7637-4A44-B68A-D071987E58B3}" type="datetimeFigureOut">
              <a:rPr lang="hr-HR" smtClean="0"/>
              <a:t>9.12.2015.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94445-DA84-4711-ABAD-F7166C7A5A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927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Bernard </a:t>
            </a:r>
            <a:r>
              <a:rPr lang="hr-HR" dirty="0" err="1" smtClean="0"/>
              <a:t>Kuljanac</a:t>
            </a:r>
            <a:r>
              <a:rPr lang="hr-HR" dirty="0" smtClean="0"/>
              <a:t> i Marija Ban, 7.b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03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306989"/>
              </p:ext>
            </p:extLst>
          </p:nvPr>
        </p:nvGraphicFramePr>
        <p:xfrm>
          <a:off x="0" y="0"/>
          <a:ext cx="12192000" cy="590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1151906">
                <a:tc>
                  <a:txBody>
                    <a:bodyPr/>
                    <a:lstStyle/>
                    <a:p>
                      <a:r>
                        <a:rPr lang="hr-HR" dirty="0" smtClean="0"/>
                        <a:t>Luka</a:t>
                      </a:r>
                      <a:r>
                        <a:rPr lang="hr-HR" baseline="0" dirty="0" smtClean="0"/>
                        <a:t> Modrić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Real</a:t>
                      </a:r>
                      <a:r>
                        <a:rPr lang="hr-HR" baseline="0" dirty="0" smtClean="0"/>
                        <a:t> Madrid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Italija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Svjetsko Prvenstvo</a:t>
                      </a:r>
                      <a:endParaRPr lang="hr-HR" dirty="0"/>
                    </a:p>
                  </a:txBody>
                  <a:tcPr/>
                </a:tc>
              </a:tr>
              <a:tr h="1230907">
                <a:tc>
                  <a:txBody>
                    <a:bodyPr/>
                    <a:lstStyle/>
                    <a:p>
                      <a:r>
                        <a:rPr lang="hr-HR" dirty="0" smtClean="0"/>
                        <a:t>Mario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Mandžukić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Barcelona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Hrvatska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Europsko</a:t>
                      </a:r>
                      <a:r>
                        <a:rPr lang="hr-HR" baseline="0" dirty="0" smtClean="0"/>
                        <a:t> Prvenstvo</a:t>
                      </a:r>
                      <a:endParaRPr lang="hr-HR" dirty="0"/>
                    </a:p>
                  </a:txBody>
                  <a:tcPr/>
                </a:tc>
              </a:tr>
              <a:tr h="881653">
                <a:tc>
                  <a:txBody>
                    <a:bodyPr/>
                    <a:lstStyle/>
                    <a:p>
                      <a:r>
                        <a:rPr lang="hr-HR" dirty="0" smtClean="0"/>
                        <a:t>JR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Neymar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Dinamo Zagreb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Norveška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Liga</a:t>
                      </a:r>
                      <a:r>
                        <a:rPr lang="hr-HR" baseline="0" dirty="0" smtClean="0"/>
                        <a:t> Prvaka</a:t>
                      </a:r>
                      <a:endParaRPr lang="hr-HR" dirty="0"/>
                    </a:p>
                  </a:txBody>
                  <a:tcPr/>
                </a:tc>
              </a:tr>
              <a:tr h="881653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Lionel</a:t>
                      </a:r>
                      <a:r>
                        <a:rPr lang="hr-HR" dirty="0" smtClean="0"/>
                        <a:t> Messi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Hajduk Split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Mexico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Hrvatska</a:t>
                      </a:r>
                      <a:r>
                        <a:rPr lang="hr-HR" baseline="0" dirty="0" smtClean="0"/>
                        <a:t> nogometna liga</a:t>
                      </a:r>
                      <a:endParaRPr lang="hr-HR" dirty="0"/>
                    </a:p>
                  </a:txBody>
                  <a:tcPr/>
                </a:tc>
              </a:tr>
              <a:tr h="881653">
                <a:tc>
                  <a:txBody>
                    <a:bodyPr/>
                    <a:lstStyle/>
                    <a:p>
                      <a:r>
                        <a:rPr lang="hr-HR" dirty="0" smtClean="0"/>
                        <a:t>Nogometaši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Klubovi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Nogometne reprezentacije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Natjecanja</a:t>
                      </a:r>
                      <a:endParaRPr lang="hr-HR" dirty="0"/>
                    </a:p>
                  </a:txBody>
                  <a:tcPr/>
                </a:tc>
              </a:tr>
              <a:tr h="881653">
                <a:tc gridSpan="4">
                  <a:txBody>
                    <a:bodyPr/>
                    <a:lstStyle/>
                    <a:p>
                      <a:r>
                        <a:rPr lang="hr-HR" dirty="0" smtClean="0"/>
                        <a:t>                                                                                 Nogometaši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15834" y="0"/>
            <a:ext cx="3016332" cy="11223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3032166" y="0"/>
            <a:ext cx="3071751" cy="11223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6092042" y="0"/>
            <a:ext cx="3040083" cy="11223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9132125" y="0"/>
            <a:ext cx="3059875" cy="11223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15834" y="1122363"/>
            <a:ext cx="3016332" cy="1276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3017322" y="1123807"/>
            <a:ext cx="3076699" cy="125270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B2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6103917" y="1122363"/>
            <a:ext cx="3028208" cy="12764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9120250" y="1140320"/>
            <a:ext cx="3059875" cy="125270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15834" y="5070764"/>
            <a:ext cx="12160332" cy="82678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KONAČNO RIJEŠENJE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15834" y="2365755"/>
            <a:ext cx="3016332" cy="9050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32" name="Pravokutnik 31"/>
          <p:cNvSpPr/>
          <p:nvPr/>
        </p:nvSpPr>
        <p:spPr>
          <a:xfrm>
            <a:off x="3011384" y="2365755"/>
            <a:ext cx="3080658" cy="9130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34" name="Pravokutnik 33"/>
          <p:cNvSpPr/>
          <p:nvPr/>
        </p:nvSpPr>
        <p:spPr>
          <a:xfrm>
            <a:off x="6103917" y="2373815"/>
            <a:ext cx="3028208" cy="90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35" name="Pravokutnik 34"/>
          <p:cNvSpPr/>
          <p:nvPr/>
        </p:nvSpPr>
        <p:spPr>
          <a:xfrm>
            <a:off x="9132125" y="2373815"/>
            <a:ext cx="3051958" cy="905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37" name="Pravokutnik 36"/>
          <p:cNvSpPr/>
          <p:nvPr/>
        </p:nvSpPr>
        <p:spPr>
          <a:xfrm>
            <a:off x="15834" y="3278839"/>
            <a:ext cx="3024249" cy="86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38" name="Pravokutnik 37"/>
          <p:cNvSpPr/>
          <p:nvPr/>
        </p:nvSpPr>
        <p:spPr>
          <a:xfrm>
            <a:off x="3032166" y="3278839"/>
            <a:ext cx="3071751" cy="8418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39" name="Pravokutnik 38"/>
          <p:cNvSpPr/>
          <p:nvPr/>
        </p:nvSpPr>
        <p:spPr>
          <a:xfrm>
            <a:off x="6092042" y="3278839"/>
            <a:ext cx="3040083" cy="86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40" name="Pravokutnik 39"/>
          <p:cNvSpPr/>
          <p:nvPr/>
        </p:nvSpPr>
        <p:spPr>
          <a:xfrm>
            <a:off x="9119261" y="3267588"/>
            <a:ext cx="3051958" cy="8643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41" name="Pravokutnik 40"/>
          <p:cNvSpPr/>
          <p:nvPr/>
        </p:nvSpPr>
        <p:spPr>
          <a:xfrm>
            <a:off x="-9566" y="4102410"/>
            <a:ext cx="3024249" cy="9275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RIJEŠENJE STUPCA</a:t>
            </a:r>
            <a:endParaRPr lang="hr-HR" dirty="0"/>
          </a:p>
        </p:txBody>
      </p:sp>
      <p:sp>
        <p:nvSpPr>
          <p:cNvPr id="43" name="Pravokutnik 42"/>
          <p:cNvSpPr/>
          <p:nvPr/>
        </p:nvSpPr>
        <p:spPr>
          <a:xfrm>
            <a:off x="3027219" y="4120738"/>
            <a:ext cx="3064824" cy="95002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RIJEŠENJE STUPCA</a:t>
            </a:r>
            <a:endParaRPr lang="hr-HR" dirty="0"/>
          </a:p>
        </p:txBody>
      </p:sp>
      <p:sp>
        <p:nvSpPr>
          <p:cNvPr id="44" name="Pravokutnik 43"/>
          <p:cNvSpPr/>
          <p:nvPr/>
        </p:nvSpPr>
        <p:spPr>
          <a:xfrm>
            <a:off x="6092042" y="4143239"/>
            <a:ext cx="3040083" cy="9275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RIJEŠENJE STUPCA</a:t>
            </a:r>
            <a:endParaRPr lang="hr-HR" dirty="0"/>
          </a:p>
        </p:txBody>
      </p:sp>
      <p:sp>
        <p:nvSpPr>
          <p:cNvPr id="45" name="Pravokutnik 44"/>
          <p:cNvSpPr/>
          <p:nvPr/>
        </p:nvSpPr>
        <p:spPr>
          <a:xfrm>
            <a:off x="9132125" y="4143239"/>
            <a:ext cx="3051958" cy="9275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RIJEŠENJE STUPCA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706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2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72</Words>
  <Application>Microsoft Office PowerPoint</Application>
  <PresentationFormat>Široki zaslon</PresentationFormat>
  <Paragraphs>45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IGRA ASOCIJACIJA</vt:lpstr>
      <vt:lpstr>IGRA ASOCIJACIJA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ucenik14</dc:creator>
  <cp:lastModifiedBy>ucenik14</cp:lastModifiedBy>
  <cp:revision>8</cp:revision>
  <dcterms:created xsi:type="dcterms:W3CDTF">2015-12-02T14:29:08Z</dcterms:created>
  <dcterms:modified xsi:type="dcterms:W3CDTF">2015-12-09T14:18:35Z</dcterms:modified>
</cp:coreProperties>
</file>