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88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01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7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20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492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00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87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28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80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18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13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AFEB-AB21-4113-82D7-DEB304293ADE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A198-03C1-4DFE-8DA9-49BC12A29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05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Branko </a:t>
            </a:r>
            <a:r>
              <a:rPr lang="hr-HR" dirty="0" err="1" smtClean="0"/>
              <a:t>Kurtović</a:t>
            </a:r>
            <a:r>
              <a:rPr lang="hr-HR" dirty="0" smtClean="0"/>
              <a:t> i Robert </a:t>
            </a:r>
            <a:r>
              <a:rPr lang="hr-HR" dirty="0" err="1" smtClean="0"/>
              <a:t>Komšić</a:t>
            </a:r>
            <a:r>
              <a:rPr lang="hr-HR" dirty="0" smtClean="0"/>
              <a:t>,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58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61354"/>
              </p:ext>
            </p:extLst>
          </p:nvPr>
        </p:nvGraphicFramePr>
        <p:xfrm>
          <a:off x="1365662" y="731541"/>
          <a:ext cx="8758712" cy="3507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9678"/>
                <a:gridCol w="2192317"/>
                <a:gridCol w="2187039"/>
                <a:gridCol w="2189678"/>
              </a:tblGrid>
              <a:tr h="594554"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Trokut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12.4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3/4</a:t>
                      </a:r>
                      <a:endParaRPr lang="hr-HR" dirty="0"/>
                    </a:p>
                  </a:txBody>
                  <a:tcPr/>
                </a:tc>
              </a:tr>
              <a:tr h="594554"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Pravac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56.8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5/8</a:t>
                      </a:r>
                      <a:endParaRPr lang="hr-HR" dirty="0"/>
                    </a:p>
                  </a:txBody>
                  <a:tcPr/>
                </a:tc>
              </a:tr>
              <a:tr h="594554">
                <a:tc>
                  <a:txBody>
                    <a:bodyPr/>
                    <a:lstStyle/>
                    <a:p>
                      <a:r>
                        <a:rPr lang="hr-HR" dirty="0" smtClean="0"/>
                        <a:t>50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Kocka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12/14</a:t>
                      </a:r>
                      <a:endParaRPr lang="hr-HR" dirty="0"/>
                    </a:p>
                  </a:txBody>
                  <a:tcPr/>
                </a:tc>
              </a:tr>
              <a:tr h="594554">
                <a:tc>
                  <a:txBody>
                    <a:bodyPr/>
                    <a:lstStyle/>
                    <a:p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Dužina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5/2</a:t>
                      </a:r>
                      <a:endParaRPr lang="hr-HR" dirty="0"/>
                    </a:p>
                  </a:txBody>
                  <a:tcPr/>
                </a:tc>
              </a:tr>
              <a:tr h="594554">
                <a:tc>
                  <a:txBody>
                    <a:bodyPr/>
                    <a:lstStyle/>
                    <a:p>
                      <a:r>
                        <a:rPr lang="hr-HR" dirty="0" smtClean="0"/>
                        <a:t>Brojevi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Geometrija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Decimale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Razlomci</a:t>
                      </a:r>
                      <a:endParaRPr lang="hr-HR" dirty="0"/>
                    </a:p>
                  </a:txBody>
                  <a:tcPr/>
                </a:tc>
              </a:tr>
              <a:tr h="535180">
                <a:tc gridSpan="4"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                                                                       Matematika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375566" y="741916"/>
            <a:ext cx="2196935" cy="5628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3549692" y="765924"/>
            <a:ext cx="224707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5805384" y="753139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7917206" y="765541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3598553" y="1309205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5762831" y="1294407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7917207" y="1277539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384308" y="1852242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3576127" y="1856892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7922323" y="1796605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374821" y="2327875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540167" y="2403540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5713022" y="2388388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7918698" y="2333666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1377495" y="2887133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3574761" y="2887133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5735534" y="2886536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7918698" y="2882532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1365662" y="3446391"/>
            <a:ext cx="8825177" cy="107104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Konačno rješenje</a:t>
            </a:r>
            <a:endParaRPr lang="hr-HR" sz="2400" dirty="0"/>
          </a:p>
        </p:txBody>
      </p:sp>
      <p:sp>
        <p:nvSpPr>
          <p:cNvPr id="32" name="Pravokutnik 31"/>
          <p:cNvSpPr/>
          <p:nvPr/>
        </p:nvSpPr>
        <p:spPr>
          <a:xfrm>
            <a:off x="1392670" y="1315278"/>
            <a:ext cx="2196935" cy="546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5748932" y="1793790"/>
            <a:ext cx="2215949" cy="5961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</a:p>
        </p:txBody>
      </p:sp>
    </p:spTree>
    <p:extLst>
      <p:ext uri="{BB962C8B-B14F-4D97-AF65-F5344CB8AC3E}">
        <p14:creationId xmlns:p14="http://schemas.microsoft.com/office/powerpoint/2010/main" val="28128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ucenik10</dc:creator>
  <cp:lastModifiedBy>ucenik10</cp:lastModifiedBy>
  <cp:revision>7</cp:revision>
  <dcterms:created xsi:type="dcterms:W3CDTF">2015-12-02T14:25:17Z</dcterms:created>
  <dcterms:modified xsi:type="dcterms:W3CDTF">2015-12-09T13:57:49Z</dcterms:modified>
</cp:coreProperties>
</file>