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985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540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107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63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792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18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3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53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9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97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654D-665E-48C8-8F7C-D85D71363FB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5EE2-88FB-4457-8DBB-C6C9B1721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0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Paško Čolak </a:t>
            </a:r>
          </a:p>
          <a:p>
            <a:r>
              <a:rPr lang="hr-HR" dirty="0" smtClean="0"/>
              <a:t>Josip Teskera</a:t>
            </a:r>
          </a:p>
          <a:p>
            <a:r>
              <a:rPr lang="hr-HR" dirty="0" smtClean="0"/>
              <a:t>8.a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17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39126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TRAVNATA</a:t>
                      </a:r>
                      <a:r>
                        <a:rPr lang="hr-HR" baseline="0" dirty="0" smtClean="0"/>
                        <a:t> PODLOGA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PARKET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NOVAK ĐOKOVIĆ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KACIGA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LOPTA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D.DUVNJAK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REKET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KIMONO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NOGA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RUKA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ŽUTA LOPTICA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ŠTITNICI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MESSI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LOPTA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MREŽA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J.TESKERA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NOGOMET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RUKOMET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TENIS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TAEKWONDO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hr-HR" dirty="0" smtClean="0"/>
                        <a:t>                                                                                              SPORT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838200" y="1825625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096000" y="1825624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451538" y="1825624"/>
            <a:ext cx="2644462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31828" y="2194755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838200" y="2552368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38200" y="2909035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3467100" y="2894879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38838" y="3599143"/>
            <a:ext cx="10505471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3464953" y="3264479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464954" y="2543753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831828" y="3259940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3465423" y="2191336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091707" y="2189497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096000" y="2543754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091707" y="2907627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6091707" y="3261906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8717991" y="3248237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8717991" y="2912358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30" name="Pravokutnik 29"/>
          <p:cNvSpPr/>
          <p:nvPr/>
        </p:nvSpPr>
        <p:spPr>
          <a:xfrm>
            <a:off x="8717991" y="2555176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31" name="Pravokutnik 30"/>
          <p:cNvSpPr/>
          <p:nvPr/>
        </p:nvSpPr>
        <p:spPr>
          <a:xfrm>
            <a:off x="8717991" y="2191336"/>
            <a:ext cx="261333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8713563" y="1825623"/>
            <a:ext cx="2594288" cy="3509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203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53</Words>
  <Application>Microsoft Office PowerPoint</Application>
  <PresentationFormat>Široki zaslon</PresentationFormat>
  <Paragraphs>46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ucenik8</dc:creator>
  <cp:lastModifiedBy>ucenik8</cp:lastModifiedBy>
  <cp:revision>6</cp:revision>
  <dcterms:created xsi:type="dcterms:W3CDTF">2015-11-24T12:53:37Z</dcterms:created>
  <dcterms:modified xsi:type="dcterms:W3CDTF">2015-11-26T12:45:39Z</dcterms:modified>
</cp:coreProperties>
</file>