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0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DDD78-19A5-477E-9675-55B6F267FBA2}" type="datetimeFigureOut">
              <a:rPr lang="hr-HR" smtClean="0"/>
              <a:t>27.1.2016.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30D27-4D62-4332-AE22-3645FCB453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770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0D27-4D62-4332-AE22-3645FCB45365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599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09F8-E232-4A26-9724-DA93206C16A7}" type="datetimeFigureOut">
              <a:rPr lang="hr-HR" smtClean="0"/>
              <a:t>27.1.2016.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6A0B-57AB-41DD-B90D-27D641C17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853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09F8-E232-4A26-9724-DA93206C16A7}" type="datetimeFigureOut">
              <a:rPr lang="hr-HR" smtClean="0"/>
              <a:t>27.1.2016.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6A0B-57AB-41DD-B90D-27D641C17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361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09F8-E232-4A26-9724-DA93206C16A7}" type="datetimeFigureOut">
              <a:rPr lang="hr-HR" smtClean="0"/>
              <a:t>27.1.2016.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6A0B-57AB-41DD-B90D-27D641C17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299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09F8-E232-4A26-9724-DA93206C16A7}" type="datetimeFigureOut">
              <a:rPr lang="hr-HR" smtClean="0"/>
              <a:t>27.1.2016.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6A0B-57AB-41DD-B90D-27D641C17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358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09F8-E232-4A26-9724-DA93206C16A7}" type="datetimeFigureOut">
              <a:rPr lang="hr-HR" smtClean="0"/>
              <a:t>27.1.2016.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6A0B-57AB-41DD-B90D-27D641C17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933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09F8-E232-4A26-9724-DA93206C16A7}" type="datetimeFigureOut">
              <a:rPr lang="hr-HR" smtClean="0"/>
              <a:t>27.1.2016.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6A0B-57AB-41DD-B90D-27D641C17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519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09F8-E232-4A26-9724-DA93206C16A7}" type="datetimeFigureOut">
              <a:rPr lang="hr-HR" smtClean="0"/>
              <a:t>27.1.2016.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6A0B-57AB-41DD-B90D-27D641C17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161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09F8-E232-4A26-9724-DA93206C16A7}" type="datetimeFigureOut">
              <a:rPr lang="hr-HR" smtClean="0"/>
              <a:t>27.1.2016.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6A0B-57AB-41DD-B90D-27D641C17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065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09F8-E232-4A26-9724-DA93206C16A7}" type="datetimeFigureOut">
              <a:rPr lang="hr-HR" smtClean="0"/>
              <a:t>27.1.2016.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6A0B-57AB-41DD-B90D-27D641C17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166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09F8-E232-4A26-9724-DA93206C16A7}" type="datetimeFigureOut">
              <a:rPr lang="hr-HR" smtClean="0"/>
              <a:t>27.1.2016.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6A0B-57AB-41DD-B90D-27D641C17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013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09F8-E232-4A26-9724-DA93206C16A7}" type="datetimeFigureOut">
              <a:rPr lang="hr-HR" smtClean="0"/>
              <a:t>27.1.2016.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6A0B-57AB-41DD-B90D-27D641C17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141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509F8-E232-4A26-9724-DA93206C16A7}" type="datetimeFigureOut">
              <a:rPr lang="hr-HR" smtClean="0"/>
              <a:t>27.1.2016.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6A0B-57AB-41DD-B90D-27D641C17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186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DJEČAK PIŠE PISMO ZA BOŽIC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Marija Ban, 7.b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934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207905" y="2967335"/>
            <a:ext cx="177619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KRAJ!</a:t>
            </a:r>
          </a:p>
          <a:p>
            <a:pPr algn="ctr"/>
            <a:r>
              <a:rPr lang="hr-H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hr-HR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hr-H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115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upa 158"/>
          <p:cNvGrpSpPr/>
          <p:nvPr/>
        </p:nvGrpSpPr>
        <p:grpSpPr>
          <a:xfrm>
            <a:off x="471495" y="2103232"/>
            <a:ext cx="11896450" cy="4754768"/>
            <a:chOff x="543685" y="2199722"/>
            <a:chExt cx="11896450" cy="4754768"/>
          </a:xfrm>
        </p:grpSpPr>
        <p:grpSp>
          <p:nvGrpSpPr>
            <p:cNvPr id="107" name="Grupa 106"/>
            <p:cNvGrpSpPr/>
            <p:nvPr/>
          </p:nvGrpSpPr>
          <p:grpSpPr>
            <a:xfrm>
              <a:off x="4186037" y="2352328"/>
              <a:ext cx="8254098" cy="3863046"/>
              <a:chOff x="1585556" y="1900989"/>
              <a:chExt cx="8254098" cy="3863046"/>
            </a:xfrm>
          </p:grpSpPr>
          <p:sp>
            <p:nvSpPr>
              <p:cNvPr id="71" name="Pravokutnik 70"/>
              <p:cNvSpPr/>
              <p:nvPr/>
            </p:nvSpPr>
            <p:spPr>
              <a:xfrm>
                <a:off x="7586690" y="2141620"/>
                <a:ext cx="914400" cy="9144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2" name="Pravokutnik 71"/>
              <p:cNvSpPr/>
              <p:nvPr/>
            </p:nvSpPr>
            <p:spPr>
              <a:xfrm>
                <a:off x="8018480" y="2348163"/>
                <a:ext cx="914400" cy="9144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3" name="Pravokutnik 72"/>
              <p:cNvSpPr/>
              <p:nvPr/>
            </p:nvSpPr>
            <p:spPr>
              <a:xfrm>
                <a:off x="6848963" y="2249905"/>
                <a:ext cx="914400" cy="9144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4" name="Pravokutnik 73"/>
              <p:cNvSpPr/>
              <p:nvPr/>
            </p:nvSpPr>
            <p:spPr>
              <a:xfrm>
                <a:off x="7612758" y="2554705"/>
                <a:ext cx="914400" cy="9144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6" name="Luk 95"/>
              <p:cNvSpPr/>
              <p:nvPr/>
            </p:nvSpPr>
            <p:spPr>
              <a:xfrm rot="9327264">
                <a:off x="1589080" y="2221958"/>
                <a:ext cx="5534526" cy="1371600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98" name="Luk 97"/>
              <p:cNvSpPr/>
              <p:nvPr/>
            </p:nvSpPr>
            <p:spPr>
              <a:xfrm rot="9327264">
                <a:off x="1585556" y="2679158"/>
                <a:ext cx="5534526" cy="1371600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100" name="Harmonija 99"/>
              <p:cNvSpPr/>
              <p:nvPr/>
            </p:nvSpPr>
            <p:spPr>
              <a:xfrm rot="17292888">
                <a:off x="5193730" y="1118111"/>
                <a:ext cx="3826506" cy="5465342"/>
              </a:xfrm>
              <a:prstGeom prst="chord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1" name="Pravokutnik 100"/>
              <p:cNvSpPr/>
              <p:nvPr/>
            </p:nvSpPr>
            <p:spPr>
              <a:xfrm>
                <a:off x="5437707" y="1900989"/>
                <a:ext cx="914400" cy="9144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2" name="Pravokutnik 101"/>
              <p:cNvSpPr/>
              <p:nvPr/>
            </p:nvSpPr>
            <p:spPr>
              <a:xfrm>
                <a:off x="6277583" y="1945105"/>
                <a:ext cx="914400" cy="914400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3" name="Pravokutnik 102"/>
              <p:cNvSpPr/>
              <p:nvPr/>
            </p:nvSpPr>
            <p:spPr>
              <a:xfrm>
                <a:off x="6240501" y="2450558"/>
                <a:ext cx="914400" cy="9144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4" name="Pravokutnik 103"/>
              <p:cNvSpPr/>
              <p:nvPr/>
            </p:nvSpPr>
            <p:spPr>
              <a:xfrm>
                <a:off x="5258130" y="2707105"/>
                <a:ext cx="914400" cy="9144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5" name="Pravokutnik 104"/>
              <p:cNvSpPr/>
              <p:nvPr/>
            </p:nvSpPr>
            <p:spPr>
              <a:xfrm>
                <a:off x="5238077" y="2133599"/>
                <a:ext cx="914400" cy="914400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106" name="Pravokutnik 105"/>
              <p:cNvSpPr/>
              <p:nvPr/>
            </p:nvSpPr>
            <p:spPr>
              <a:xfrm>
                <a:off x="4541353" y="2590799"/>
                <a:ext cx="9144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5" name="Pravokutnik 134"/>
              <p:cNvSpPr/>
              <p:nvPr/>
            </p:nvSpPr>
            <p:spPr>
              <a:xfrm>
                <a:off x="7636371" y="2091531"/>
                <a:ext cx="914400" cy="9144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6" name="Pravokutnik 135"/>
              <p:cNvSpPr/>
              <p:nvPr/>
            </p:nvSpPr>
            <p:spPr>
              <a:xfrm>
                <a:off x="8068161" y="2298074"/>
                <a:ext cx="914400" cy="9144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7" name="Pravokutnik 136"/>
              <p:cNvSpPr/>
              <p:nvPr/>
            </p:nvSpPr>
            <p:spPr>
              <a:xfrm>
                <a:off x="6898644" y="2199816"/>
                <a:ext cx="914400" cy="9144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8" name="Pravokutnik 137"/>
              <p:cNvSpPr/>
              <p:nvPr/>
            </p:nvSpPr>
            <p:spPr>
              <a:xfrm>
                <a:off x="7662439" y="2504616"/>
                <a:ext cx="914400" cy="914400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153" name="Grupa 152"/>
            <p:cNvGrpSpPr/>
            <p:nvPr/>
          </p:nvGrpSpPr>
          <p:grpSpPr>
            <a:xfrm>
              <a:off x="543685" y="2199722"/>
              <a:ext cx="4489170" cy="4754768"/>
              <a:chOff x="647619" y="2146615"/>
              <a:chExt cx="4489170" cy="4754768"/>
            </a:xfrm>
          </p:grpSpPr>
          <p:sp>
            <p:nvSpPr>
              <p:cNvPr id="130" name="Paralelogram 129"/>
              <p:cNvSpPr/>
              <p:nvPr/>
            </p:nvSpPr>
            <p:spPr>
              <a:xfrm>
                <a:off x="3540533" y="5113086"/>
                <a:ext cx="419228" cy="1742033"/>
              </a:xfrm>
              <a:prstGeom prst="parallelogram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9" name="Paralelogram 128"/>
              <p:cNvSpPr/>
              <p:nvPr/>
            </p:nvSpPr>
            <p:spPr>
              <a:xfrm>
                <a:off x="2849002" y="5159349"/>
                <a:ext cx="419228" cy="1742033"/>
              </a:xfrm>
              <a:prstGeom prst="parallelogram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8" name="Elipsa 107"/>
              <p:cNvSpPr/>
              <p:nvPr/>
            </p:nvSpPr>
            <p:spPr>
              <a:xfrm>
                <a:off x="1792010" y="3783024"/>
                <a:ext cx="3344779" cy="2009274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3" name="Elipsa 112"/>
              <p:cNvSpPr/>
              <p:nvPr/>
            </p:nvSpPr>
            <p:spPr>
              <a:xfrm>
                <a:off x="743547" y="3482814"/>
                <a:ext cx="1323473" cy="124093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4" name="Elipsa 113"/>
              <p:cNvSpPr/>
              <p:nvPr/>
            </p:nvSpPr>
            <p:spPr>
              <a:xfrm>
                <a:off x="1093020" y="3619299"/>
                <a:ext cx="145925" cy="18047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Elipsa 114"/>
              <p:cNvSpPr/>
              <p:nvPr/>
            </p:nvSpPr>
            <p:spPr>
              <a:xfrm>
                <a:off x="647619" y="3807666"/>
                <a:ext cx="138874" cy="26469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4" name="Dijagonalna pruga 123"/>
              <p:cNvSpPr/>
              <p:nvPr/>
            </p:nvSpPr>
            <p:spPr>
              <a:xfrm>
                <a:off x="1591695" y="2684720"/>
                <a:ext cx="200315" cy="1216977"/>
              </a:xfrm>
              <a:prstGeom prst="diagStrip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Dijagonalna pruga 124"/>
              <p:cNvSpPr/>
              <p:nvPr/>
            </p:nvSpPr>
            <p:spPr>
              <a:xfrm>
                <a:off x="1364051" y="2412114"/>
                <a:ext cx="210042" cy="1489583"/>
              </a:xfrm>
              <a:prstGeom prst="diagStrip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Dijagonalna pruga 125"/>
              <p:cNvSpPr/>
              <p:nvPr/>
            </p:nvSpPr>
            <p:spPr>
              <a:xfrm rot="19150378">
                <a:off x="1330549" y="2146615"/>
                <a:ext cx="157880" cy="1051264"/>
              </a:xfrm>
              <a:prstGeom prst="diagStrip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Dijagonalna pruga 126"/>
              <p:cNvSpPr/>
              <p:nvPr/>
            </p:nvSpPr>
            <p:spPr>
              <a:xfrm rot="1049750">
                <a:off x="1783246" y="2302116"/>
                <a:ext cx="322722" cy="1266409"/>
              </a:xfrm>
              <a:prstGeom prst="diagStripe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Paralelogram 127"/>
              <p:cNvSpPr/>
              <p:nvPr/>
            </p:nvSpPr>
            <p:spPr>
              <a:xfrm>
                <a:off x="2225023" y="5113085"/>
                <a:ext cx="419228" cy="1742033"/>
              </a:xfrm>
              <a:prstGeom prst="parallelogram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1" name="Paralelogram 130"/>
              <p:cNvSpPr/>
              <p:nvPr/>
            </p:nvSpPr>
            <p:spPr>
              <a:xfrm>
                <a:off x="4289971" y="5159350"/>
                <a:ext cx="419228" cy="1742033"/>
              </a:xfrm>
              <a:prstGeom prst="parallelogram">
                <a:avLst/>
              </a:prstGeom>
              <a:solidFill>
                <a:schemeClr val="accent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3" name="Luk 132"/>
              <p:cNvSpPr/>
              <p:nvPr/>
            </p:nvSpPr>
            <p:spPr>
              <a:xfrm rot="9543935">
                <a:off x="761913" y="3927745"/>
                <a:ext cx="1140405" cy="196520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160" name="Elipsasti oblačić 159"/>
          <p:cNvSpPr/>
          <p:nvPr/>
        </p:nvSpPr>
        <p:spPr>
          <a:xfrm flipH="1">
            <a:off x="9967389" y="269"/>
            <a:ext cx="2158086" cy="226787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Rudolfe, krećemo!!!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603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a 8"/>
          <p:cNvSpPr/>
          <p:nvPr/>
        </p:nvSpPr>
        <p:spPr>
          <a:xfrm>
            <a:off x="10381518" y="2907537"/>
            <a:ext cx="1038460" cy="12528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3" name="Pravokutnik 72"/>
          <p:cNvSpPr/>
          <p:nvPr/>
        </p:nvSpPr>
        <p:spPr>
          <a:xfrm>
            <a:off x="9358803" y="2584197"/>
            <a:ext cx="9144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6" name="Luk 95"/>
          <p:cNvSpPr/>
          <p:nvPr/>
        </p:nvSpPr>
        <p:spPr>
          <a:xfrm rot="9327264">
            <a:off x="4098920" y="2556250"/>
            <a:ext cx="5534526" cy="1371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8" name="Luk 97"/>
          <p:cNvSpPr/>
          <p:nvPr/>
        </p:nvSpPr>
        <p:spPr>
          <a:xfrm rot="9327264">
            <a:off x="4095396" y="3013450"/>
            <a:ext cx="5534526" cy="1371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0" name="Harmonija 99"/>
          <p:cNvSpPr/>
          <p:nvPr/>
        </p:nvSpPr>
        <p:spPr>
          <a:xfrm rot="17292888">
            <a:off x="7724758" y="1895965"/>
            <a:ext cx="3826506" cy="5465342"/>
          </a:xfrm>
          <a:prstGeom prst="chord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1" name="Pravokutnik 100"/>
          <p:cNvSpPr/>
          <p:nvPr/>
        </p:nvSpPr>
        <p:spPr>
          <a:xfrm>
            <a:off x="7947547" y="2235281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2" name="Pravokutnik 101"/>
          <p:cNvSpPr/>
          <p:nvPr/>
        </p:nvSpPr>
        <p:spPr>
          <a:xfrm>
            <a:off x="8787423" y="2279397"/>
            <a:ext cx="914400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3" name="Pravokutnik 102"/>
          <p:cNvSpPr/>
          <p:nvPr/>
        </p:nvSpPr>
        <p:spPr>
          <a:xfrm>
            <a:off x="8750341" y="2784850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4" name="Pravokutnik 103"/>
          <p:cNvSpPr/>
          <p:nvPr/>
        </p:nvSpPr>
        <p:spPr>
          <a:xfrm>
            <a:off x="7767970" y="3041397"/>
            <a:ext cx="9144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5" name="Pravokutnik 104"/>
          <p:cNvSpPr/>
          <p:nvPr/>
        </p:nvSpPr>
        <p:spPr>
          <a:xfrm>
            <a:off x="7747917" y="2467891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6" name="Pravokutnik 105"/>
          <p:cNvSpPr/>
          <p:nvPr/>
        </p:nvSpPr>
        <p:spPr>
          <a:xfrm>
            <a:off x="7051193" y="2925091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7" name="Pravokutnik 136"/>
          <p:cNvSpPr/>
          <p:nvPr/>
        </p:nvSpPr>
        <p:spPr>
          <a:xfrm>
            <a:off x="9502193" y="3013450"/>
            <a:ext cx="9144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1" name="Elipsa 110"/>
          <p:cNvSpPr/>
          <p:nvPr/>
        </p:nvSpPr>
        <p:spPr>
          <a:xfrm>
            <a:off x="1075884" y="3697378"/>
            <a:ext cx="183474" cy="1443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53" name="Grupa 152"/>
          <p:cNvGrpSpPr/>
          <p:nvPr/>
        </p:nvGrpSpPr>
        <p:grpSpPr>
          <a:xfrm>
            <a:off x="543685" y="2199722"/>
            <a:ext cx="4489170" cy="4754768"/>
            <a:chOff x="647619" y="2146615"/>
            <a:chExt cx="4489170" cy="4754768"/>
          </a:xfrm>
        </p:grpSpPr>
        <p:sp>
          <p:nvSpPr>
            <p:cNvPr id="130" name="Paralelogram 129"/>
            <p:cNvSpPr/>
            <p:nvPr/>
          </p:nvSpPr>
          <p:spPr>
            <a:xfrm>
              <a:off x="3540533" y="5113086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9" name="Paralelogram 128"/>
            <p:cNvSpPr/>
            <p:nvPr/>
          </p:nvSpPr>
          <p:spPr>
            <a:xfrm>
              <a:off x="2849002" y="5159349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8" name="Elipsa 107"/>
            <p:cNvSpPr/>
            <p:nvPr/>
          </p:nvSpPr>
          <p:spPr>
            <a:xfrm>
              <a:off x="1792010" y="3783024"/>
              <a:ext cx="3344779" cy="2009274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3" name="Elipsa 112"/>
            <p:cNvSpPr/>
            <p:nvPr/>
          </p:nvSpPr>
          <p:spPr>
            <a:xfrm>
              <a:off x="743547" y="3482814"/>
              <a:ext cx="1323473" cy="124093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4" name="Elipsa 113"/>
            <p:cNvSpPr/>
            <p:nvPr/>
          </p:nvSpPr>
          <p:spPr>
            <a:xfrm>
              <a:off x="1093020" y="3619299"/>
              <a:ext cx="145925" cy="1804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15" name="Elipsa 114"/>
            <p:cNvSpPr/>
            <p:nvPr/>
          </p:nvSpPr>
          <p:spPr>
            <a:xfrm>
              <a:off x="647619" y="3807666"/>
              <a:ext cx="138874" cy="2646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4" name="Dijagonalna pruga 123"/>
            <p:cNvSpPr/>
            <p:nvPr/>
          </p:nvSpPr>
          <p:spPr>
            <a:xfrm>
              <a:off x="1591695" y="2684720"/>
              <a:ext cx="200315" cy="1216977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>
                <a:solidFill>
                  <a:schemeClr val="tx1"/>
                </a:solidFill>
              </a:endParaRPr>
            </a:p>
          </p:txBody>
        </p:sp>
        <p:sp>
          <p:nvSpPr>
            <p:cNvPr id="125" name="Dijagonalna pruga 124"/>
            <p:cNvSpPr/>
            <p:nvPr/>
          </p:nvSpPr>
          <p:spPr>
            <a:xfrm>
              <a:off x="1364051" y="2412114"/>
              <a:ext cx="210042" cy="1489583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26" name="Dijagonalna pruga 125"/>
            <p:cNvSpPr/>
            <p:nvPr/>
          </p:nvSpPr>
          <p:spPr>
            <a:xfrm rot="19150378">
              <a:off x="1330549" y="2146615"/>
              <a:ext cx="157880" cy="1051264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27" name="Dijagonalna pruga 126"/>
            <p:cNvSpPr/>
            <p:nvPr/>
          </p:nvSpPr>
          <p:spPr>
            <a:xfrm rot="1049750">
              <a:off x="1783246" y="2302116"/>
              <a:ext cx="322722" cy="1266409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28" name="Paralelogram 127"/>
            <p:cNvSpPr/>
            <p:nvPr/>
          </p:nvSpPr>
          <p:spPr>
            <a:xfrm>
              <a:off x="2225023" y="5113085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1" name="Paralelogram 130"/>
            <p:cNvSpPr/>
            <p:nvPr/>
          </p:nvSpPr>
          <p:spPr>
            <a:xfrm>
              <a:off x="4289971" y="5159350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3" name="Luk 132"/>
            <p:cNvSpPr/>
            <p:nvPr/>
          </p:nvSpPr>
          <p:spPr>
            <a:xfrm rot="9543935">
              <a:off x="761913" y="3927745"/>
              <a:ext cx="1140405" cy="19652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" name="Elipsa 2"/>
          <p:cNvSpPr/>
          <p:nvPr/>
        </p:nvSpPr>
        <p:spPr>
          <a:xfrm>
            <a:off x="10485308" y="1762165"/>
            <a:ext cx="857072" cy="102268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Jednakokračni trokut 3"/>
          <p:cNvSpPr/>
          <p:nvPr/>
        </p:nvSpPr>
        <p:spPr>
          <a:xfrm>
            <a:off x="10746506" y="820613"/>
            <a:ext cx="351530" cy="116786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Elipsa 4"/>
          <p:cNvSpPr/>
          <p:nvPr/>
        </p:nvSpPr>
        <p:spPr>
          <a:xfrm flipH="1">
            <a:off x="10748271" y="727482"/>
            <a:ext cx="294693" cy="32809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Elipsa 5"/>
          <p:cNvSpPr/>
          <p:nvPr/>
        </p:nvSpPr>
        <p:spPr>
          <a:xfrm>
            <a:off x="11012446" y="2078258"/>
            <a:ext cx="204751" cy="8422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Elipsa 40"/>
          <p:cNvSpPr/>
          <p:nvPr/>
        </p:nvSpPr>
        <p:spPr>
          <a:xfrm>
            <a:off x="10644130" y="2078258"/>
            <a:ext cx="204751" cy="8422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Bločni luk 6"/>
          <p:cNvSpPr/>
          <p:nvPr/>
        </p:nvSpPr>
        <p:spPr>
          <a:xfrm rot="11043875">
            <a:off x="10625974" y="2368956"/>
            <a:ext cx="550696" cy="254634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8" name="Paralelogram 7"/>
          <p:cNvSpPr/>
          <p:nvPr/>
        </p:nvSpPr>
        <p:spPr>
          <a:xfrm>
            <a:off x="10795616" y="2765474"/>
            <a:ext cx="172097" cy="429287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 rot="20691885">
            <a:off x="10691611" y="2256607"/>
            <a:ext cx="552202" cy="1243766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sti oblačić 10"/>
          <p:cNvSpPr/>
          <p:nvPr/>
        </p:nvSpPr>
        <p:spPr>
          <a:xfrm flipH="1">
            <a:off x="9039086" y="324768"/>
            <a:ext cx="1650583" cy="145166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HOHOHO</a:t>
            </a:r>
          </a:p>
          <a:p>
            <a:pPr algn="ctr"/>
            <a:r>
              <a:rPr lang="hr-HR" dirty="0" smtClean="0"/>
              <a:t>Idemo </a:t>
            </a:r>
            <a:r>
              <a:rPr lang="hr-HR" dirty="0" err="1" smtClean="0"/>
              <a:t>rasveseliti</a:t>
            </a:r>
            <a:r>
              <a:rPr lang="hr-HR" dirty="0" smtClean="0"/>
              <a:t> dječicu!</a:t>
            </a:r>
            <a:endParaRPr lang="hr-HR" dirty="0"/>
          </a:p>
        </p:txBody>
      </p:sp>
      <p:sp>
        <p:nvSpPr>
          <p:cNvPr id="12" name="Elipsa 11"/>
          <p:cNvSpPr/>
          <p:nvPr/>
        </p:nvSpPr>
        <p:spPr>
          <a:xfrm>
            <a:off x="10871812" y="3375333"/>
            <a:ext cx="114644" cy="1695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369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97194" y="2967335"/>
            <a:ext cx="1099762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7200" b="0" cap="none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NAKON NEKOG VREMENA…..</a:t>
            </a:r>
            <a:endParaRPr lang="hr-HR" sz="7200" b="0" cap="none" spc="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062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uk 37"/>
          <p:cNvSpPr/>
          <p:nvPr/>
        </p:nvSpPr>
        <p:spPr>
          <a:xfrm rot="9327264">
            <a:off x="4095396" y="3013450"/>
            <a:ext cx="5534526" cy="1371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7" name="Luk 36"/>
          <p:cNvSpPr/>
          <p:nvPr/>
        </p:nvSpPr>
        <p:spPr>
          <a:xfrm rot="9327264">
            <a:off x="4098920" y="2556250"/>
            <a:ext cx="5534526" cy="1371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5" name="Bločni luk 34"/>
          <p:cNvSpPr/>
          <p:nvPr/>
        </p:nvSpPr>
        <p:spPr>
          <a:xfrm rot="11043875">
            <a:off x="10625974" y="2368956"/>
            <a:ext cx="550696" cy="254634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8" name="Elipsa 27"/>
          <p:cNvSpPr/>
          <p:nvPr/>
        </p:nvSpPr>
        <p:spPr>
          <a:xfrm>
            <a:off x="10291204" y="3160549"/>
            <a:ext cx="1038460" cy="12528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Oblak 1"/>
          <p:cNvSpPr/>
          <p:nvPr/>
        </p:nvSpPr>
        <p:spPr>
          <a:xfrm>
            <a:off x="312821" y="385011"/>
            <a:ext cx="3116179" cy="149191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Oblak 2"/>
          <p:cNvSpPr/>
          <p:nvPr/>
        </p:nvSpPr>
        <p:spPr>
          <a:xfrm>
            <a:off x="4006516" y="385011"/>
            <a:ext cx="4259179" cy="178067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Oblak 3"/>
          <p:cNvSpPr/>
          <p:nvPr/>
        </p:nvSpPr>
        <p:spPr>
          <a:xfrm>
            <a:off x="8843211" y="818147"/>
            <a:ext cx="2598821" cy="121519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" name="Grupa 4"/>
          <p:cNvGrpSpPr/>
          <p:nvPr/>
        </p:nvGrpSpPr>
        <p:grpSpPr>
          <a:xfrm>
            <a:off x="270290" y="2096516"/>
            <a:ext cx="4919735" cy="4754768"/>
            <a:chOff x="217054" y="2146615"/>
            <a:chExt cx="4919735" cy="4754768"/>
          </a:xfrm>
        </p:grpSpPr>
        <p:sp>
          <p:nvSpPr>
            <p:cNvPr id="16" name="Paralelogram 15"/>
            <p:cNvSpPr/>
            <p:nvPr/>
          </p:nvSpPr>
          <p:spPr>
            <a:xfrm>
              <a:off x="3540533" y="5113086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Paralelogram 14"/>
            <p:cNvSpPr/>
            <p:nvPr/>
          </p:nvSpPr>
          <p:spPr>
            <a:xfrm>
              <a:off x="2849002" y="5159349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792010" y="3783024"/>
              <a:ext cx="3344779" cy="2009274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Elipsa 6"/>
            <p:cNvSpPr/>
            <p:nvPr/>
          </p:nvSpPr>
          <p:spPr>
            <a:xfrm>
              <a:off x="733423" y="3481760"/>
              <a:ext cx="1323473" cy="124093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Elipsa 7"/>
            <p:cNvSpPr/>
            <p:nvPr/>
          </p:nvSpPr>
          <p:spPr>
            <a:xfrm>
              <a:off x="1093020" y="3619299"/>
              <a:ext cx="145925" cy="1804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9" name="Elipsa 8"/>
            <p:cNvSpPr/>
            <p:nvPr/>
          </p:nvSpPr>
          <p:spPr>
            <a:xfrm>
              <a:off x="647619" y="3807666"/>
              <a:ext cx="138874" cy="2646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onalna pruga 9"/>
            <p:cNvSpPr/>
            <p:nvPr/>
          </p:nvSpPr>
          <p:spPr>
            <a:xfrm>
              <a:off x="1591695" y="2684720"/>
              <a:ext cx="200315" cy="1216977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>
                <a:solidFill>
                  <a:schemeClr val="tx1"/>
                </a:solidFill>
              </a:endParaRPr>
            </a:p>
          </p:txBody>
        </p:sp>
        <p:sp>
          <p:nvSpPr>
            <p:cNvPr id="11" name="Dijagonalna pruga 10"/>
            <p:cNvSpPr/>
            <p:nvPr/>
          </p:nvSpPr>
          <p:spPr>
            <a:xfrm>
              <a:off x="1364051" y="2412114"/>
              <a:ext cx="210042" cy="1489583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2" name="Dijagonalna pruga 11"/>
            <p:cNvSpPr/>
            <p:nvPr/>
          </p:nvSpPr>
          <p:spPr>
            <a:xfrm rot="19150378">
              <a:off x="1330549" y="2146615"/>
              <a:ext cx="157880" cy="1051264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3" name="Dijagonalna pruga 12"/>
            <p:cNvSpPr/>
            <p:nvPr/>
          </p:nvSpPr>
          <p:spPr>
            <a:xfrm rot="1049750">
              <a:off x="1783246" y="2302116"/>
              <a:ext cx="322722" cy="1266409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4" name="Paralelogram 13"/>
            <p:cNvSpPr/>
            <p:nvPr/>
          </p:nvSpPr>
          <p:spPr>
            <a:xfrm>
              <a:off x="2225023" y="5113085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Paralelogram 16"/>
            <p:cNvSpPr/>
            <p:nvPr/>
          </p:nvSpPr>
          <p:spPr>
            <a:xfrm>
              <a:off x="4289971" y="5159350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Luk 17"/>
            <p:cNvSpPr/>
            <p:nvPr/>
          </p:nvSpPr>
          <p:spPr>
            <a:xfrm rot="20777509">
              <a:off x="217054" y="4213932"/>
              <a:ext cx="1140405" cy="19652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9" name="Harmonija 18"/>
          <p:cNvSpPr/>
          <p:nvPr/>
        </p:nvSpPr>
        <p:spPr>
          <a:xfrm rot="17292888">
            <a:off x="7751487" y="2271399"/>
            <a:ext cx="3826506" cy="5465342"/>
          </a:xfrm>
          <a:prstGeom prst="chord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Pravokutnik 19"/>
          <p:cNvSpPr/>
          <p:nvPr/>
        </p:nvSpPr>
        <p:spPr>
          <a:xfrm>
            <a:off x="9334932" y="2734800"/>
            <a:ext cx="9144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8114347" y="2716864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avokutnik 21"/>
          <p:cNvSpPr/>
          <p:nvPr/>
        </p:nvSpPr>
        <p:spPr>
          <a:xfrm>
            <a:off x="8931390" y="2668769"/>
            <a:ext cx="914400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avokutnik 22"/>
          <p:cNvSpPr/>
          <p:nvPr/>
        </p:nvSpPr>
        <p:spPr>
          <a:xfrm>
            <a:off x="8631358" y="3210222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Pravokutnik 23"/>
          <p:cNvSpPr/>
          <p:nvPr/>
        </p:nvSpPr>
        <p:spPr>
          <a:xfrm>
            <a:off x="7693167" y="3432652"/>
            <a:ext cx="9144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Pravokutnik 24"/>
          <p:cNvSpPr/>
          <p:nvPr/>
        </p:nvSpPr>
        <p:spPr>
          <a:xfrm>
            <a:off x="7606617" y="2881421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6857198" y="3261453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Pravokutnik 26"/>
          <p:cNvSpPr/>
          <p:nvPr/>
        </p:nvSpPr>
        <p:spPr>
          <a:xfrm>
            <a:off x="9394787" y="3141405"/>
            <a:ext cx="9144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Elipsa 28"/>
          <p:cNvSpPr/>
          <p:nvPr/>
        </p:nvSpPr>
        <p:spPr>
          <a:xfrm>
            <a:off x="10425557" y="2267543"/>
            <a:ext cx="857072" cy="102268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Jednakokračni trokut 29"/>
          <p:cNvSpPr/>
          <p:nvPr/>
        </p:nvSpPr>
        <p:spPr>
          <a:xfrm>
            <a:off x="10671754" y="1301724"/>
            <a:ext cx="351530" cy="116786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Elipsa 30"/>
          <p:cNvSpPr/>
          <p:nvPr/>
        </p:nvSpPr>
        <p:spPr>
          <a:xfrm flipH="1">
            <a:off x="10706746" y="1144376"/>
            <a:ext cx="294693" cy="32809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Elipsa 32"/>
          <p:cNvSpPr/>
          <p:nvPr/>
        </p:nvSpPr>
        <p:spPr>
          <a:xfrm>
            <a:off x="10913560" y="2510699"/>
            <a:ext cx="204751" cy="8422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Elipsa 33"/>
          <p:cNvSpPr/>
          <p:nvPr/>
        </p:nvSpPr>
        <p:spPr>
          <a:xfrm>
            <a:off x="10584646" y="2519504"/>
            <a:ext cx="204751" cy="8422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9" name="Bločni luk 38"/>
          <p:cNvSpPr/>
          <p:nvPr/>
        </p:nvSpPr>
        <p:spPr>
          <a:xfrm rot="11308938">
            <a:off x="10489930" y="2800478"/>
            <a:ext cx="746337" cy="309924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2" name="Oblak 31"/>
          <p:cNvSpPr/>
          <p:nvPr/>
        </p:nvSpPr>
        <p:spPr>
          <a:xfrm rot="20691885">
            <a:off x="10625220" y="2796096"/>
            <a:ext cx="552202" cy="1243766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0" name="Elipsasti oblačić 39"/>
          <p:cNvSpPr/>
          <p:nvPr/>
        </p:nvSpPr>
        <p:spPr>
          <a:xfrm>
            <a:off x="1977877" y="2096516"/>
            <a:ext cx="1387282" cy="145898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Ali djede nešto nije u redu.</a:t>
            </a:r>
            <a:endParaRPr lang="hr-HR" dirty="0"/>
          </a:p>
        </p:txBody>
      </p:sp>
      <p:sp>
        <p:nvSpPr>
          <p:cNvPr id="41" name="Elipsasti oblačić 40"/>
          <p:cNvSpPr/>
          <p:nvPr/>
        </p:nvSpPr>
        <p:spPr>
          <a:xfrm flipH="1">
            <a:off x="9071888" y="28977"/>
            <a:ext cx="1604453" cy="245146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Što se dogodilo?</a:t>
            </a:r>
            <a:endParaRPr lang="hr-HR" dirty="0"/>
          </a:p>
        </p:txBody>
      </p:sp>
      <p:sp>
        <p:nvSpPr>
          <p:cNvPr id="42" name="Pravokutnik 41"/>
          <p:cNvSpPr/>
          <p:nvPr/>
        </p:nvSpPr>
        <p:spPr>
          <a:xfrm>
            <a:off x="8792213" y="2668769"/>
            <a:ext cx="914400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3" name="Pravokutnik 42"/>
          <p:cNvSpPr/>
          <p:nvPr/>
        </p:nvSpPr>
        <p:spPr>
          <a:xfrm>
            <a:off x="8492181" y="3210222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4" name="Pravokutnik 43"/>
          <p:cNvSpPr/>
          <p:nvPr/>
        </p:nvSpPr>
        <p:spPr>
          <a:xfrm>
            <a:off x="7553990" y="3432652"/>
            <a:ext cx="9144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5" name="Pravokutnik 44"/>
          <p:cNvSpPr/>
          <p:nvPr/>
        </p:nvSpPr>
        <p:spPr>
          <a:xfrm>
            <a:off x="7467440" y="2881421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6" name="Pravokutnik 45"/>
          <p:cNvSpPr/>
          <p:nvPr/>
        </p:nvSpPr>
        <p:spPr>
          <a:xfrm>
            <a:off x="6718021" y="3261453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Pravokutnik 46"/>
          <p:cNvSpPr/>
          <p:nvPr/>
        </p:nvSpPr>
        <p:spPr>
          <a:xfrm>
            <a:off x="9255610" y="3141405"/>
            <a:ext cx="9144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399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ločni luk 35"/>
          <p:cNvSpPr/>
          <p:nvPr/>
        </p:nvSpPr>
        <p:spPr>
          <a:xfrm rot="11308938">
            <a:off x="10871549" y="3947480"/>
            <a:ext cx="746337" cy="309924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0" name="Luk 19"/>
          <p:cNvSpPr/>
          <p:nvPr/>
        </p:nvSpPr>
        <p:spPr>
          <a:xfrm rot="9327264">
            <a:off x="2644342" y="3491016"/>
            <a:ext cx="5534526" cy="1371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9" name="Luk 18"/>
          <p:cNvSpPr/>
          <p:nvPr/>
        </p:nvSpPr>
        <p:spPr>
          <a:xfrm rot="9327264">
            <a:off x="2762390" y="3810619"/>
            <a:ext cx="5534526" cy="1371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Harmonija 17"/>
          <p:cNvSpPr/>
          <p:nvPr/>
        </p:nvSpPr>
        <p:spPr>
          <a:xfrm rot="15455907">
            <a:off x="6517797" y="3445477"/>
            <a:ext cx="2771332" cy="3900797"/>
          </a:xfrm>
          <a:prstGeom prst="chord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" name="Grupa 3"/>
          <p:cNvGrpSpPr/>
          <p:nvPr/>
        </p:nvGrpSpPr>
        <p:grpSpPr>
          <a:xfrm>
            <a:off x="692010" y="4141786"/>
            <a:ext cx="2496660" cy="2493039"/>
            <a:chOff x="217054" y="2146615"/>
            <a:chExt cx="4919735" cy="4754768"/>
          </a:xfrm>
        </p:grpSpPr>
        <p:sp>
          <p:nvSpPr>
            <p:cNvPr id="5" name="Paralelogram 4"/>
            <p:cNvSpPr/>
            <p:nvPr/>
          </p:nvSpPr>
          <p:spPr>
            <a:xfrm>
              <a:off x="3540533" y="5113086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aralelogram 5"/>
            <p:cNvSpPr/>
            <p:nvPr/>
          </p:nvSpPr>
          <p:spPr>
            <a:xfrm>
              <a:off x="2849002" y="5159349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Elipsa 6"/>
            <p:cNvSpPr/>
            <p:nvPr/>
          </p:nvSpPr>
          <p:spPr>
            <a:xfrm>
              <a:off x="1792010" y="3783024"/>
              <a:ext cx="3344779" cy="2009274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Elipsa 7"/>
            <p:cNvSpPr/>
            <p:nvPr/>
          </p:nvSpPr>
          <p:spPr>
            <a:xfrm>
              <a:off x="733423" y="3481760"/>
              <a:ext cx="1323473" cy="124093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/>
            <p:cNvSpPr/>
            <p:nvPr/>
          </p:nvSpPr>
          <p:spPr>
            <a:xfrm>
              <a:off x="1093020" y="3619299"/>
              <a:ext cx="145925" cy="1804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0" name="Elipsa 9"/>
            <p:cNvSpPr/>
            <p:nvPr/>
          </p:nvSpPr>
          <p:spPr>
            <a:xfrm>
              <a:off x="647619" y="3807666"/>
              <a:ext cx="138874" cy="2646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onalna pruga 10"/>
            <p:cNvSpPr/>
            <p:nvPr/>
          </p:nvSpPr>
          <p:spPr>
            <a:xfrm>
              <a:off x="1591695" y="2684720"/>
              <a:ext cx="200315" cy="1216977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>
                <a:solidFill>
                  <a:schemeClr val="tx1"/>
                </a:solidFill>
              </a:endParaRPr>
            </a:p>
          </p:txBody>
        </p:sp>
        <p:sp>
          <p:nvSpPr>
            <p:cNvPr id="12" name="Dijagonalna pruga 11"/>
            <p:cNvSpPr/>
            <p:nvPr/>
          </p:nvSpPr>
          <p:spPr>
            <a:xfrm>
              <a:off x="1364051" y="2412114"/>
              <a:ext cx="210042" cy="1489583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3" name="Dijagonalna pruga 12"/>
            <p:cNvSpPr/>
            <p:nvPr/>
          </p:nvSpPr>
          <p:spPr>
            <a:xfrm rot="19150378">
              <a:off x="1330549" y="2146615"/>
              <a:ext cx="157880" cy="1051264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4" name="Dijagonalna pruga 13"/>
            <p:cNvSpPr/>
            <p:nvPr/>
          </p:nvSpPr>
          <p:spPr>
            <a:xfrm rot="1049750">
              <a:off x="1783246" y="2302116"/>
              <a:ext cx="322722" cy="1266409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5" name="Paralelogram 14"/>
            <p:cNvSpPr/>
            <p:nvPr/>
          </p:nvSpPr>
          <p:spPr>
            <a:xfrm>
              <a:off x="2225023" y="5113085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Paralelogram 15"/>
            <p:cNvSpPr/>
            <p:nvPr/>
          </p:nvSpPr>
          <p:spPr>
            <a:xfrm>
              <a:off x="4289971" y="5159350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Luk 16"/>
            <p:cNvSpPr/>
            <p:nvPr/>
          </p:nvSpPr>
          <p:spPr>
            <a:xfrm rot="20777509">
              <a:off x="217054" y="4213932"/>
              <a:ext cx="1140405" cy="19652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1" name="Pravokutnik 20"/>
          <p:cNvSpPr/>
          <p:nvPr/>
        </p:nvSpPr>
        <p:spPr>
          <a:xfrm>
            <a:off x="6501681" y="5812613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avokutnik 21"/>
          <p:cNvSpPr/>
          <p:nvPr/>
        </p:nvSpPr>
        <p:spPr>
          <a:xfrm>
            <a:off x="4668538" y="5932960"/>
            <a:ext cx="914400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avokutnik 22"/>
          <p:cNvSpPr/>
          <p:nvPr/>
        </p:nvSpPr>
        <p:spPr>
          <a:xfrm>
            <a:off x="10028596" y="5526550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Pravokutnik 23"/>
          <p:cNvSpPr/>
          <p:nvPr/>
        </p:nvSpPr>
        <p:spPr>
          <a:xfrm>
            <a:off x="3616359" y="5596106"/>
            <a:ext cx="9144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Pravokutnik 24"/>
          <p:cNvSpPr/>
          <p:nvPr/>
        </p:nvSpPr>
        <p:spPr>
          <a:xfrm>
            <a:off x="5249512" y="5720425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7438083" y="5784819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Pravokutnik 26"/>
          <p:cNvSpPr/>
          <p:nvPr/>
        </p:nvSpPr>
        <p:spPr>
          <a:xfrm>
            <a:off x="7727131" y="3966727"/>
            <a:ext cx="9144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Elipsasti oblačić 1"/>
          <p:cNvSpPr/>
          <p:nvPr/>
        </p:nvSpPr>
        <p:spPr>
          <a:xfrm>
            <a:off x="1424543" y="2607648"/>
            <a:ext cx="1982280" cy="172142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Bojim se da nećemo stići na vrijeme donijeti poklone.</a:t>
            </a:r>
          </a:p>
        </p:txBody>
      </p:sp>
      <p:sp>
        <p:nvSpPr>
          <p:cNvPr id="28" name="Elipsa 27"/>
          <p:cNvSpPr/>
          <p:nvPr/>
        </p:nvSpPr>
        <p:spPr>
          <a:xfrm>
            <a:off x="10726003" y="4455685"/>
            <a:ext cx="1038460" cy="12528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Elipsa 29"/>
          <p:cNvSpPr/>
          <p:nvPr/>
        </p:nvSpPr>
        <p:spPr>
          <a:xfrm>
            <a:off x="10782896" y="3428274"/>
            <a:ext cx="857072" cy="102268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Jednakokračni trokut 30"/>
          <p:cNvSpPr/>
          <p:nvPr/>
        </p:nvSpPr>
        <p:spPr>
          <a:xfrm>
            <a:off x="11069468" y="2418220"/>
            <a:ext cx="351530" cy="116786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Elipsa 31"/>
          <p:cNvSpPr/>
          <p:nvPr/>
        </p:nvSpPr>
        <p:spPr>
          <a:xfrm flipH="1">
            <a:off x="11138226" y="2279557"/>
            <a:ext cx="294693" cy="32809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Elipsa 32"/>
          <p:cNvSpPr/>
          <p:nvPr/>
        </p:nvSpPr>
        <p:spPr>
          <a:xfrm>
            <a:off x="11330543" y="3723266"/>
            <a:ext cx="204751" cy="8422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Elipsa 34"/>
          <p:cNvSpPr/>
          <p:nvPr/>
        </p:nvSpPr>
        <p:spPr>
          <a:xfrm>
            <a:off x="10982351" y="3715389"/>
            <a:ext cx="204751" cy="8422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Bločni luk 36"/>
          <p:cNvSpPr/>
          <p:nvPr/>
        </p:nvSpPr>
        <p:spPr>
          <a:xfrm>
            <a:off x="10886933" y="4096925"/>
            <a:ext cx="715568" cy="368135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8" name="Oblak 37"/>
          <p:cNvSpPr/>
          <p:nvPr/>
        </p:nvSpPr>
        <p:spPr>
          <a:xfrm rot="20691885">
            <a:off x="11039729" y="3911580"/>
            <a:ext cx="552202" cy="1243766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9" name="Elipsasti oblačić 38"/>
          <p:cNvSpPr/>
          <p:nvPr/>
        </p:nvSpPr>
        <p:spPr>
          <a:xfrm flipH="1">
            <a:off x="9315569" y="1494855"/>
            <a:ext cx="1833143" cy="141394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Ali </a:t>
            </a:r>
            <a:r>
              <a:rPr lang="hr-HR" dirty="0" err="1" smtClean="0"/>
              <a:t>Rudolfde</a:t>
            </a:r>
            <a:r>
              <a:rPr lang="hr-HR" dirty="0" smtClean="0"/>
              <a:t> što se dogodilo??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894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aralelogram 41"/>
          <p:cNvSpPr/>
          <p:nvPr/>
        </p:nvSpPr>
        <p:spPr>
          <a:xfrm>
            <a:off x="10917736" y="5193979"/>
            <a:ext cx="267681" cy="1593919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Paralelogram 40"/>
          <p:cNvSpPr/>
          <p:nvPr/>
        </p:nvSpPr>
        <p:spPr>
          <a:xfrm flipV="1">
            <a:off x="11341099" y="5207284"/>
            <a:ext cx="267681" cy="1593919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Bločni luk 35"/>
          <p:cNvSpPr/>
          <p:nvPr/>
        </p:nvSpPr>
        <p:spPr>
          <a:xfrm rot="11308938">
            <a:off x="10871549" y="3947480"/>
            <a:ext cx="746337" cy="309924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0" name="Luk 19"/>
          <p:cNvSpPr/>
          <p:nvPr/>
        </p:nvSpPr>
        <p:spPr>
          <a:xfrm rot="9327264">
            <a:off x="2644342" y="3491016"/>
            <a:ext cx="5534526" cy="1371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9" name="Luk 18"/>
          <p:cNvSpPr/>
          <p:nvPr/>
        </p:nvSpPr>
        <p:spPr>
          <a:xfrm rot="9327264">
            <a:off x="2762390" y="3810619"/>
            <a:ext cx="5534526" cy="1371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Harmonija 17"/>
          <p:cNvSpPr/>
          <p:nvPr/>
        </p:nvSpPr>
        <p:spPr>
          <a:xfrm rot="15455907">
            <a:off x="6517797" y="3445477"/>
            <a:ext cx="2771332" cy="3900797"/>
          </a:xfrm>
          <a:prstGeom prst="chord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" name="Grupa 3"/>
          <p:cNvGrpSpPr/>
          <p:nvPr/>
        </p:nvGrpSpPr>
        <p:grpSpPr>
          <a:xfrm>
            <a:off x="692010" y="4141786"/>
            <a:ext cx="2496660" cy="2493039"/>
            <a:chOff x="217054" y="2146615"/>
            <a:chExt cx="4919735" cy="4754768"/>
          </a:xfrm>
        </p:grpSpPr>
        <p:sp>
          <p:nvSpPr>
            <p:cNvPr id="5" name="Paralelogram 4"/>
            <p:cNvSpPr/>
            <p:nvPr/>
          </p:nvSpPr>
          <p:spPr>
            <a:xfrm>
              <a:off x="3540533" y="5113086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aralelogram 5"/>
            <p:cNvSpPr/>
            <p:nvPr/>
          </p:nvSpPr>
          <p:spPr>
            <a:xfrm>
              <a:off x="2849002" y="5159349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Elipsa 6"/>
            <p:cNvSpPr/>
            <p:nvPr/>
          </p:nvSpPr>
          <p:spPr>
            <a:xfrm>
              <a:off x="1792010" y="3783024"/>
              <a:ext cx="3344779" cy="2009274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Elipsa 7"/>
            <p:cNvSpPr/>
            <p:nvPr/>
          </p:nvSpPr>
          <p:spPr>
            <a:xfrm>
              <a:off x="733423" y="3481760"/>
              <a:ext cx="1323473" cy="124093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/>
            <p:cNvSpPr/>
            <p:nvPr/>
          </p:nvSpPr>
          <p:spPr>
            <a:xfrm>
              <a:off x="1093020" y="3619299"/>
              <a:ext cx="145925" cy="1804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0" name="Elipsa 9"/>
            <p:cNvSpPr/>
            <p:nvPr/>
          </p:nvSpPr>
          <p:spPr>
            <a:xfrm>
              <a:off x="647619" y="3807666"/>
              <a:ext cx="138874" cy="2646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onalna pruga 10"/>
            <p:cNvSpPr/>
            <p:nvPr/>
          </p:nvSpPr>
          <p:spPr>
            <a:xfrm>
              <a:off x="1591695" y="2684720"/>
              <a:ext cx="200315" cy="1216977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>
                <a:solidFill>
                  <a:schemeClr val="tx1"/>
                </a:solidFill>
              </a:endParaRPr>
            </a:p>
          </p:txBody>
        </p:sp>
        <p:sp>
          <p:nvSpPr>
            <p:cNvPr id="12" name="Dijagonalna pruga 11"/>
            <p:cNvSpPr/>
            <p:nvPr/>
          </p:nvSpPr>
          <p:spPr>
            <a:xfrm>
              <a:off x="1364051" y="2412114"/>
              <a:ext cx="210042" cy="1489583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3" name="Dijagonalna pruga 12"/>
            <p:cNvSpPr/>
            <p:nvPr/>
          </p:nvSpPr>
          <p:spPr>
            <a:xfrm rot="19150378">
              <a:off x="1330549" y="2146615"/>
              <a:ext cx="157880" cy="1051264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4" name="Dijagonalna pruga 13"/>
            <p:cNvSpPr/>
            <p:nvPr/>
          </p:nvSpPr>
          <p:spPr>
            <a:xfrm rot="1049750">
              <a:off x="1783246" y="2302116"/>
              <a:ext cx="322722" cy="1266409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5" name="Paralelogram 14"/>
            <p:cNvSpPr/>
            <p:nvPr/>
          </p:nvSpPr>
          <p:spPr>
            <a:xfrm>
              <a:off x="2225023" y="5113085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Paralelogram 15"/>
            <p:cNvSpPr/>
            <p:nvPr/>
          </p:nvSpPr>
          <p:spPr>
            <a:xfrm>
              <a:off x="4289971" y="5159350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Luk 16"/>
            <p:cNvSpPr/>
            <p:nvPr/>
          </p:nvSpPr>
          <p:spPr>
            <a:xfrm rot="20777509">
              <a:off x="217054" y="4213932"/>
              <a:ext cx="1140405" cy="19652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1" name="Pravokutnik 20"/>
          <p:cNvSpPr/>
          <p:nvPr/>
        </p:nvSpPr>
        <p:spPr>
          <a:xfrm>
            <a:off x="6501681" y="5812613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avokutnik 21"/>
          <p:cNvSpPr/>
          <p:nvPr/>
        </p:nvSpPr>
        <p:spPr>
          <a:xfrm>
            <a:off x="4668538" y="5932960"/>
            <a:ext cx="914400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avokutnik 22"/>
          <p:cNvSpPr/>
          <p:nvPr/>
        </p:nvSpPr>
        <p:spPr>
          <a:xfrm>
            <a:off x="10028596" y="5526550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Pravokutnik 23"/>
          <p:cNvSpPr/>
          <p:nvPr/>
        </p:nvSpPr>
        <p:spPr>
          <a:xfrm>
            <a:off x="3616359" y="5596106"/>
            <a:ext cx="9144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Pravokutnik 24"/>
          <p:cNvSpPr/>
          <p:nvPr/>
        </p:nvSpPr>
        <p:spPr>
          <a:xfrm>
            <a:off x="5249512" y="5720425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7438083" y="5784819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Pravokutnik 26"/>
          <p:cNvSpPr/>
          <p:nvPr/>
        </p:nvSpPr>
        <p:spPr>
          <a:xfrm>
            <a:off x="7727131" y="3966727"/>
            <a:ext cx="9144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Elipsasti oblačić 1"/>
          <p:cNvSpPr/>
          <p:nvPr/>
        </p:nvSpPr>
        <p:spPr>
          <a:xfrm>
            <a:off x="1424543" y="2607648"/>
            <a:ext cx="1982280" cy="172142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 redu.</a:t>
            </a:r>
            <a:endParaRPr lang="hr-HR" dirty="0"/>
          </a:p>
        </p:txBody>
      </p:sp>
      <p:sp>
        <p:nvSpPr>
          <p:cNvPr id="28" name="Elipsa 27"/>
          <p:cNvSpPr/>
          <p:nvPr/>
        </p:nvSpPr>
        <p:spPr>
          <a:xfrm>
            <a:off x="10726003" y="4455685"/>
            <a:ext cx="1038460" cy="12528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Elipsa 29"/>
          <p:cNvSpPr/>
          <p:nvPr/>
        </p:nvSpPr>
        <p:spPr>
          <a:xfrm>
            <a:off x="10782896" y="3428274"/>
            <a:ext cx="857072" cy="102268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Jednakokračni trokut 30"/>
          <p:cNvSpPr/>
          <p:nvPr/>
        </p:nvSpPr>
        <p:spPr>
          <a:xfrm>
            <a:off x="11069468" y="2418220"/>
            <a:ext cx="351530" cy="116786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Elipsa 31"/>
          <p:cNvSpPr/>
          <p:nvPr/>
        </p:nvSpPr>
        <p:spPr>
          <a:xfrm flipH="1">
            <a:off x="11138226" y="2279557"/>
            <a:ext cx="294693" cy="32809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Elipsa 32"/>
          <p:cNvSpPr/>
          <p:nvPr/>
        </p:nvSpPr>
        <p:spPr>
          <a:xfrm>
            <a:off x="11330543" y="3723266"/>
            <a:ext cx="204751" cy="8422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Elipsa 34"/>
          <p:cNvSpPr/>
          <p:nvPr/>
        </p:nvSpPr>
        <p:spPr>
          <a:xfrm>
            <a:off x="10982351" y="3715389"/>
            <a:ext cx="204751" cy="8422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Bločni luk 36"/>
          <p:cNvSpPr/>
          <p:nvPr/>
        </p:nvSpPr>
        <p:spPr>
          <a:xfrm>
            <a:off x="10886933" y="4096925"/>
            <a:ext cx="715568" cy="368135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8" name="Oblak 37"/>
          <p:cNvSpPr/>
          <p:nvPr/>
        </p:nvSpPr>
        <p:spPr>
          <a:xfrm rot="20691885">
            <a:off x="11039729" y="3911580"/>
            <a:ext cx="552202" cy="1243766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9" name="Elipsasti oblačić 38"/>
          <p:cNvSpPr/>
          <p:nvPr/>
        </p:nvSpPr>
        <p:spPr>
          <a:xfrm flipH="1">
            <a:off x="8931870" y="1309355"/>
            <a:ext cx="2413133" cy="179823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Pokušat ću ja popraviti!</a:t>
            </a:r>
            <a:endParaRPr lang="hr-HR" dirty="0"/>
          </a:p>
        </p:txBody>
      </p:sp>
      <p:sp>
        <p:nvSpPr>
          <p:cNvPr id="43" name="Bločni luk 42"/>
          <p:cNvSpPr/>
          <p:nvPr/>
        </p:nvSpPr>
        <p:spPr>
          <a:xfrm rot="16200000">
            <a:off x="10451066" y="4694232"/>
            <a:ext cx="1052179" cy="771557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44" name="Bločni luk 43"/>
          <p:cNvSpPr/>
          <p:nvPr/>
        </p:nvSpPr>
        <p:spPr>
          <a:xfrm rot="5400000" flipH="1">
            <a:off x="11024592" y="4736202"/>
            <a:ext cx="1052179" cy="771557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4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aralelogram 41"/>
          <p:cNvSpPr/>
          <p:nvPr/>
        </p:nvSpPr>
        <p:spPr>
          <a:xfrm>
            <a:off x="10917736" y="5193979"/>
            <a:ext cx="267681" cy="1593919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Paralelogram 40"/>
          <p:cNvSpPr/>
          <p:nvPr/>
        </p:nvSpPr>
        <p:spPr>
          <a:xfrm flipV="1">
            <a:off x="11341099" y="5207284"/>
            <a:ext cx="267681" cy="1593919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Bločni luk 35"/>
          <p:cNvSpPr/>
          <p:nvPr/>
        </p:nvSpPr>
        <p:spPr>
          <a:xfrm rot="11308938">
            <a:off x="10871549" y="3947480"/>
            <a:ext cx="746337" cy="309924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0" name="Luk 19"/>
          <p:cNvSpPr/>
          <p:nvPr/>
        </p:nvSpPr>
        <p:spPr>
          <a:xfrm rot="9327264">
            <a:off x="3149540" y="3531743"/>
            <a:ext cx="5534526" cy="1371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9" name="Luk 18"/>
          <p:cNvSpPr/>
          <p:nvPr/>
        </p:nvSpPr>
        <p:spPr>
          <a:xfrm rot="9327264">
            <a:off x="3267590" y="3758485"/>
            <a:ext cx="5534526" cy="1371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8" name="Harmonija 17"/>
          <p:cNvSpPr/>
          <p:nvPr/>
        </p:nvSpPr>
        <p:spPr>
          <a:xfrm rot="17172505">
            <a:off x="6517797" y="3445477"/>
            <a:ext cx="2771332" cy="3900797"/>
          </a:xfrm>
          <a:prstGeom prst="chord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" name="Grupa 3"/>
          <p:cNvGrpSpPr/>
          <p:nvPr/>
        </p:nvGrpSpPr>
        <p:grpSpPr>
          <a:xfrm>
            <a:off x="1382222" y="4132220"/>
            <a:ext cx="2496660" cy="2493039"/>
            <a:chOff x="217054" y="2146615"/>
            <a:chExt cx="4919735" cy="4754768"/>
          </a:xfrm>
        </p:grpSpPr>
        <p:sp>
          <p:nvSpPr>
            <p:cNvPr id="5" name="Paralelogram 4"/>
            <p:cNvSpPr/>
            <p:nvPr/>
          </p:nvSpPr>
          <p:spPr>
            <a:xfrm>
              <a:off x="3540533" y="5113086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aralelogram 5"/>
            <p:cNvSpPr/>
            <p:nvPr/>
          </p:nvSpPr>
          <p:spPr>
            <a:xfrm>
              <a:off x="2849002" y="5159349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Elipsa 6"/>
            <p:cNvSpPr/>
            <p:nvPr/>
          </p:nvSpPr>
          <p:spPr>
            <a:xfrm>
              <a:off x="1792010" y="3783024"/>
              <a:ext cx="3344779" cy="2009274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Elipsa 7"/>
            <p:cNvSpPr/>
            <p:nvPr/>
          </p:nvSpPr>
          <p:spPr>
            <a:xfrm>
              <a:off x="733423" y="3481760"/>
              <a:ext cx="1323473" cy="124093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/>
            <p:cNvSpPr/>
            <p:nvPr/>
          </p:nvSpPr>
          <p:spPr>
            <a:xfrm>
              <a:off x="1093020" y="3619299"/>
              <a:ext cx="145925" cy="1804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0" name="Elipsa 9"/>
            <p:cNvSpPr/>
            <p:nvPr/>
          </p:nvSpPr>
          <p:spPr>
            <a:xfrm>
              <a:off x="647619" y="3807666"/>
              <a:ext cx="138874" cy="2646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Dijagonalna pruga 10"/>
            <p:cNvSpPr/>
            <p:nvPr/>
          </p:nvSpPr>
          <p:spPr>
            <a:xfrm>
              <a:off x="1591695" y="2684720"/>
              <a:ext cx="200315" cy="1216977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>
                <a:solidFill>
                  <a:schemeClr val="tx1"/>
                </a:solidFill>
              </a:endParaRPr>
            </a:p>
          </p:txBody>
        </p:sp>
        <p:sp>
          <p:nvSpPr>
            <p:cNvPr id="12" name="Dijagonalna pruga 11"/>
            <p:cNvSpPr/>
            <p:nvPr/>
          </p:nvSpPr>
          <p:spPr>
            <a:xfrm>
              <a:off x="1364051" y="2412114"/>
              <a:ext cx="210042" cy="1489583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3" name="Dijagonalna pruga 12"/>
            <p:cNvSpPr/>
            <p:nvPr/>
          </p:nvSpPr>
          <p:spPr>
            <a:xfrm rot="19150378">
              <a:off x="1330549" y="2146615"/>
              <a:ext cx="157880" cy="1051264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4" name="Dijagonalna pruga 13"/>
            <p:cNvSpPr/>
            <p:nvPr/>
          </p:nvSpPr>
          <p:spPr>
            <a:xfrm rot="1049750">
              <a:off x="1783246" y="2302116"/>
              <a:ext cx="322722" cy="1266409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5" name="Paralelogram 14"/>
            <p:cNvSpPr/>
            <p:nvPr/>
          </p:nvSpPr>
          <p:spPr>
            <a:xfrm>
              <a:off x="2225023" y="5113085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Paralelogram 15"/>
            <p:cNvSpPr/>
            <p:nvPr/>
          </p:nvSpPr>
          <p:spPr>
            <a:xfrm>
              <a:off x="4289971" y="5159350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Luk 16"/>
            <p:cNvSpPr/>
            <p:nvPr/>
          </p:nvSpPr>
          <p:spPr>
            <a:xfrm rot="20777509">
              <a:off x="217054" y="4213932"/>
              <a:ext cx="1140405" cy="19652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1" name="Pravokutnik 20"/>
          <p:cNvSpPr/>
          <p:nvPr/>
        </p:nvSpPr>
        <p:spPr>
          <a:xfrm>
            <a:off x="6031919" y="3871871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avokutnik 21"/>
          <p:cNvSpPr/>
          <p:nvPr/>
        </p:nvSpPr>
        <p:spPr>
          <a:xfrm>
            <a:off x="8302789" y="4046863"/>
            <a:ext cx="914400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avokutnik 22"/>
          <p:cNvSpPr/>
          <p:nvPr/>
        </p:nvSpPr>
        <p:spPr>
          <a:xfrm>
            <a:off x="8143536" y="3555827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Pravokutnik 23"/>
          <p:cNvSpPr/>
          <p:nvPr/>
        </p:nvSpPr>
        <p:spPr>
          <a:xfrm>
            <a:off x="7133801" y="3529885"/>
            <a:ext cx="9144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Pravokutnik 24"/>
          <p:cNvSpPr/>
          <p:nvPr/>
        </p:nvSpPr>
        <p:spPr>
          <a:xfrm>
            <a:off x="6039564" y="4234439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6684246" y="403042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Pravokutnik 26"/>
          <p:cNvSpPr/>
          <p:nvPr/>
        </p:nvSpPr>
        <p:spPr>
          <a:xfrm>
            <a:off x="7546454" y="4070715"/>
            <a:ext cx="9144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Elipsasti oblačić 1"/>
          <p:cNvSpPr/>
          <p:nvPr/>
        </p:nvSpPr>
        <p:spPr>
          <a:xfrm>
            <a:off x="2056728" y="2677564"/>
            <a:ext cx="1982280" cy="172142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Bravo djede!</a:t>
            </a:r>
            <a:endParaRPr lang="hr-HR" dirty="0"/>
          </a:p>
        </p:txBody>
      </p:sp>
      <p:sp>
        <p:nvSpPr>
          <p:cNvPr id="28" name="Elipsa 27"/>
          <p:cNvSpPr/>
          <p:nvPr/>
        </p:nvSpPr>
        <p:spPr>
          <a:xfrm>
            <a:off x="10706267" y="4484028"/>
            <a:ext cx="1038460" cy="12528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Elipsa 29"/>
          <p:cNvSpPr/>
          <p:nvPr/>
        </p:nvSpPr>
        <p:spPr>
          <a:xfrm>
            <a:off x="10782896" y="3428274"/>
            <a:ext cx="857072" cy="102268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Jednakokračni trokut 30"/>
          <p:cNvSpPr/>
          <p:nvPr/>
        </p:nvSpPr>
        <p:spPr>
          <a:xfrm>
            <a:off x="11069468" y="2418220"/>
            <a:ext cx="351530" cy="116786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Elipsa 31"/>
          <p:cNvSpPr/>
          <p:nvPr/>
        </p:nvSpPr>
        <p:spPr>
          <a:xfrm flipH="1">
            <a:off x="11138226" y="2279557"/>
            <a:ext cx="294693" cy="32809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Elipsa 32"/>
          <p:cNvSpPr/>
          <p:nvPr/>
        </p:nvSpPr>
        <p:spPr>
          <a:xfrm>
            <a:off x="11330543" y="3723266"/>
            <a:ext cx="204751" cy="8422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Elipsa 34"/>
          <p:cNvSpPr/>
          <p:nvPr/>
        </p:nvSpPr>
        <p:spPr>
          <a:xfrm>
            <a:off x="10982351" y="3715389"/>
            <a:ext cx="204751" cy="8422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Bločni luk 36"/>
          <p:cNvSpPr/>
          <p:nvPr/>
        </p:nvSpPr>
        <p:spPr>
          <a:xfrm>
            <a:off x="10886933" y="4096925"/>
            <a:ext cx="715568" cy="368135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8" name="Oblak 37"/>
          <p:cNvSpPr/>
          <p:nvPr/>
        </p:nvSpPr>
        <p:spPr>
          <a:xfrm rot="20691885">
            <a:off x="11039729" y="3911580"/>
            <a:ext cx="552202" cy="1243766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9" name="Elipsasti oblačić 38"/>
          <p:cNvSpPr/>
          <p:nvPr/>
        </p:nvSpPr>
        <p:spPr>
          <a:xfrm flipH="1">
            <a:off x="8690714" y="1771774"/>
            <a:ext cx="2413133" cy="179823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Uspio sam!!</a:t>
            </a:r>
            <a:endParaRPr lang="hr-HR" dirty="0"/>
          </a:p>
        </p:txBody>
      </p:sp>
      <p:sp>
        <p:nvSpPr>
          <p:cNvPr id="43" name="Bločni luk 42"/>
          <p:cNvSpPr/>
          <p:nvPr/>
        </p:nvSpPr>
        <p:spPr>
          <a:xfrm rot="16200000">
            <a:off x="10451066" y="4694232"/>
            <a:ext cx="1052179" cy="771557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44" name="Bločni luk 43"/>
          <p:cNvSpPr/>
          <p:nvPr/>
        </p:nvSpPr>
        <p:spPr>
          <a:xfrm rot="5400000" flipH="1">
            <a:off x="11024592" y="4736202"/>
            <a:ext cx="1052179" cy="771557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0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uk 37"/>
          <p:cNvSpPr/>
          <p:nvPr/>
        </p:nvSpPr>
        <p:spPr>
          <a:xfrm rot="9327264">
            <a:off x="4095396" y="3013450"/>
            <a:ext cx="5534526" cy="1371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7" name="Luk 36"/>
          <p:cNvSpPr/>
          <p:nvPr/>
        </p:nvSpPr>
        <p:spPr>
          <a:xfrm rot="9327264">
            <a:off x="4098920" y="2556250"/>
            <a:ext cx="5534526" cy="1371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5" name="Bločni luk 34"/>
          <p:cNvSpPr/>
          <p:nvPr/>
        </p:nvSpPr>
        <p:spPr>
          <a:xfrm rot="11043875">
            <a:off x="10625974" y="2368956"/>
            <a:ext cx="550696" cy="254634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8" name="Elipsa 27"/>
          <p:cNvSpPr/>
          <p:nvPr/>
        </p:nvSpPr>
        <p:spPr>
          <a:xfrm>
            <a:off x="10291204" y="3160549"/>
            <a:ext cx="1038460" cy="12528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Oblak 1"/>
          <p:cNvSpPr/>
          <p:nvPr/>
        </p:nvSpPr>
        <p:spPr>
          <a:xfrm>
            <a:off x="312821" y="385011"/>
            <a:ext cx="3116179" cy="149191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Oblak 2"/>
          <p:cNvSpPr/>
          <p:nvPr/>
        </p:nvSpPr>
        <p:spPr>
          <a:xfrm>
            <a:off x="4006516" y="385011"/>
            <a:ext cx="4259179" cy="178067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Oblak 3"/>
          <p:cNvSpPr/>
          <p:nvPr/>
        </p:nvSpPr>
        <p:spPr>
          <a:xfrm>
            <a:off x="8843211" y="818147"/>
            <a:ext cx="2598821" cy="121519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" name="Grupa 4"/>
          <p:cNvGrpSpPr/>
          <p:nvPr/>
        </p:nvGrpSpPr>
        <p:grpSpPr>
          <a:xfrm>
            <a:off x="270290" y="2096516"/>
            <a:ext cx="4919735" cy="4754768"/>
            <a:chOff x="217054" y="2146615"/>
            <a:chExt cx="4919735" cy="4754768"/>
          </a:xfrm>
        </p:grpSpPr>
        <p:sp>
          <p:nvSpPr>
            <p:cNvPr id="16" name="Paralelogram 15"/>
            <p:cNvSpPr/>
            <p:nvPr/>
          </p:nvSpPr>
          <p:spPr>
            <a:xfrm>
              <a:off x="3540533" y="5113086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Paralelogram 14"/>
            <p:cNvSpPr/>
            <p:nvPr/>
          </p:nvSpPr>
          <p:spPr>
            <a:xfrm>
              <a:off x="2849002" y="5159349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792010" y="3783024"/>
              <a:ext cx="3344779" cy="2009274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Elipsa 6"/>
            <p:cNvSpPr/>
            <p:nvPr/>
          </p:nvSpPr>
          <p:spPr>
            <a:xfrm>
              <a:off x="733423" y="3481760"/>
              <a:ext cx="1323473" cy="124093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Elipsa 7"/>
            <p:cNvSpPr/>
            <p:nvPr/>
          </p:nvSpPr>
          <p:spPr>
            <a:xfrm>
              <a:off x="1093020" y="3619299"/>
              <a:ext cx="145925" cy="18047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9" name="Elipsa 8"/>
            <p:cNvSpPr/>
            <p:nvPr/>
          </p:nvSpPr>
          <p:spPr>
            <a:xfrm>
              <a:off x="647619" y="3807666"/>
              <a:ext cx="138874" cy="2646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Dijagonalna pruga 9"/>
            <p:cNvSpPr/>
            <p:nvPr/>
          </p:nvSpPr>
          <p:spPr>
            <a:xfrm>
              <a:off x="1591695" y="2684720"/>
              <a:ext cx="200315" cy="1216977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>
                <a:solidFill>
                  <a:schemeClr val="tx1"/>
                </a:solidFill>
              </a:endParaRPr>
            </a:p>
          </p:txBody>
        </p:sp>
        <p:sp>
          <p:nvSpPr>
            <p:cNvPr id="11" name="Dijagonalna pruga 10"/>
            <p:cNvSpPr/>
            <p:nvPr/>
          </p:nvSpPr>
          <p:spPr>
            <a:xfrm>
              <a:off x="1364051" y="2412114"/>
              <a:ext cx="210042" cy="1489583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2" name="Dijagonalna pruga 11"/>
            <p:cNvSpPr/>
            <p:nvPr/>
          </p:nvSpPr>
          <p:spPr>
            <a:xfrm rot="19150378">
              <a:off x="1330549" y="2146615"/>
              <a:ext cx="157880" cy="1051264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3" name="Dijagonalna pruga 12"/>
            <p:cNvSpPr/>
            <p:nvPr/>
          </p:nvSpPr>
          <p:spPr>
            <a:xfrm rot="1049750">
              <a:off x="1783246" y="2302116"/>
              <a:ext cx="322722" cy="1266409"/>
            </a:xfrm>
            <a:prstGeom prst="diagStrip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  <p:sp>
          <p:nvSpPr>
            <p:cNvPr id="14" name="Paralelogram 13"/>
            <p:cNvSpPr/>
            <p:nvPr/>
          </p:nvSpPr>
          <p:spPr>
            <a:xfrm>
              <a:off x="2225023" y="5113085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Paralelogram 16"/>
            <p:cNvSpPr/>
            <p:nvPr/>
          </p:nvSpPr>
          <p:spPr>
            <a:xfrm>
              <a:off x="4289971" y="5159350"/>
              <a:ext cx="419228" cy="1742033"/>
            </a:xfrm>
            <a:prstGeom prst="parallelogram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Luk 17"/>
            <p:cNvSpPr/>
            <p:nvPr/>
          </p:nvSpPr>
          <p:spPr>
            <a:xfrm rot="20777509">
              <a:off x="217054" y="4213932"/>
              <a:ext cx="1140405" cy="196520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9" name="Harmonija 18"/>
          <p:cNvSpPr/>
          <p:nvPr/>
        </p:nvSpPr>
        <p:spPr>
          <a:xfrm rot="17292888">
            <a:off x="7751487" y="2271399"/>
            <a:ext cx="3826506" cy="5465342"/>
          </a:xfrm>
          <a:prstGeom prst="chord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Pravokutnik 19"/>
          <p:cNvSpPr/>
          <p:nvPr/>
        </p:nvSpPr>
        <p:spPr>
          <a:xfrm>
            <a:off x="9334932" y="2734800"/>
            <a:ext cx="9144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8114347" y="2716864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avokutnik 21"/>
          <p:cNvSpPr/>
          <p:nvPr/>
        </p:nvSpPr>
        <p:spPr>
          <a:xfrm>
            <a:off x="8931390" y="2668769"/>
            <a:ext cx="914400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avokutnik 22"/>
          <p:cNvSpPr/>
          <p:nvPr/>
        </p:nvSpPr>
        <p:spPr>
          <a:xfrm>
            <a:off x="8631358" y="3210222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Pravokutnik 23"/>
          <p:cNvSpPr/>
          <p:nvPr/>
        </p:nvSpPr>
        <p:spPr>
          <a:xfrm>
            <a:off x="7693167" y="3432652"/>
            <a:ext cx="9144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Pravokutnik 24"/>
          <p:cNvSpPr/>
          <p:nvPr/>
        </p:nvSpPr>
        <p:spPr>
          <a:xfrm>
            <a:off x="7606617" y="2881421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6857198" y="3261453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Pravokutnik 26"/>
          <p:cNvSpPr/>
          <p:nvPr/>
        </p:nvSpPr>
        <p:spPr>
          <a:xfrm>
            <a:off x="9394787" y="3141405"/>
            <a:ext cx="9144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Elipsa 28"/>
          <p:cNvSpPr/>
          <p:nvPr/>
        </p:nvSpPr>
        <p:spPr>
          <a:xfrm>
            <a:off x="10425557" y="2267543"/>
            <a:ext cx="857072" cy="102268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Jednakokračni trokut 29"/>
          <p:cNvSpPr/>
          <p:nvPr/>
        </p:nvSpPr>
        <p:spPr>
          <a:xfrm>
            <a:off x="10671754" y="1301724"/>
            <a:ext cx="351530" cy="116786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Elipsa 30"/>
          <p:cNvSpPr/>
          <p:nvPr/>
        </p:nvSpPr>
        <p:spPr>
          <a:xfrm flipH="1">
            <a:off x="10706746" y="1144376"/>
            <a:ext cx="294693" cy="32809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Elipsa 32"/>
          <p:cNvSpPr/>
          <p:nvPr/>
        </p:nvSpPr>
        <p:spPr>
          <a:xfrm>
            <a:off x="10913560" y="2510699"/>
            <a:ext cx="204751" cy="8422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Elipsa 33"/>
          <p:cNvSpPr/>
          <p:nvPr/>
        </p:nvSpPr>
        <p:spPr>
          <a:xfrm>
            <a:off x="10584646" y="2519504"/>
            <a:ext cx="204751" cy="8422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9" name="Bločni luk 38"/>
          <p:cNvSpPr/>
          <p:nvPr/>
        </p:nvSpPr>
        <p:spPr>
          <a:xfrm rot="11308938">
            <a:off x="10489930" y="2800478"/>
            <a:ext cx="746337" cy="309924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2" name="Oblak 31"/>
          <p:cNvSpPr/>
          <p:nvPr/>
        </p:nvSpPr>
        <p:spPr>
          <a:xfrm rot="20691885">
            <a:off x="10625220" y="2796096"/>
            <a:ext cx="552202" cy="1243766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Elipsasti oblačić 40"/>
          <p:cNvSpPr/>
          <p:nvPr/>
        </p:nvSpPr>
        <p:spPr>
          <a:xfrm flipH="1">
            <a:off x="9045343" y="109274"/>
            <a:ext cx="1604453" cy="245146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Idemo napokon donijeti poklone!</a:t>
            </a:r>
            <a:endParaRPr lang="hr-HR" dirty="0"/>
          </a:p>
        </p:txBody>
      </p:sp>
      <p:sp>
        <p:nvSpPr>
          <p:cNvPr id="42" name="Pravokutnik 41"/>
          <p:cNvSpPr/>
          <p:nvPr/>
        </p:nvSpPr>
        <p:spPr>
          <a:xfrm>
            <a:off x="8792213" y="2668769"/>
            <a:ext cx="914400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3" name="Pravokutnik 42"/>
          <p:cNvSpPr/>
          <p:nvPr/>
        </p:nvSpPr>
        <p:spPr>
          <a:xfrm>
            <a:off x="8492181" y="3210222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4" name="Pravokutnik 43"/>
          <p:cNvSpPr/>
          <p:nvPr/>
        </p:nvSpPr>
        <p:spPr>
          <a:xfrm>
            <a:off x="7553990" y="3432652"/>
            <a:ext cx="9144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5" name="Pravokutnik 44"/>
          <p:cNvSpPr/>
          <p:nvPr/>
        </p:nvSpPr>
        <p:spPr>
          <a:xfrm>
            <a:off x="7467440" y="2881421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6" name="Pravokutnik 45"/>
          <p:cNvSpPr/>
          <p:nvPr/>
        </p:nvSpPr>
        <p:spPr>
          <a:xfrm>
            <a:off x="6718021" y="3261453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Pravokutnik 46"/>
          <p:cNvSpPr/>
          <p:nvPr/>
        </p:nvSpPr>
        <p:spPr>
          <a:xfrm>
            <a:off x="9255610" y="3141405"/>
            <a:ext cx="9144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Elipsasti oblačić 47"/>
          <p:cNvSpPr/>
          <p:nvPr/>
        </p:nvSpPr>
        <p:spPr>
          <a:xfrm>
            <a:off x="2392137" y="1321541"/>
            <a:ext cx="1868559" cy="206363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Požurimo.</a:t>
            </a:r>
          </a:p>
          <a:p>
            <a:pPr algn="ctr"/>
            <a:r>
              <a:rPr lang="hr-HR" dirty="0" smtClean="0"/>
              <a:t>Djeca čekaju!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426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8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77</Words>
  <Application>Microsoft Office PowerPoint</Application>
  <PresentationFormat>Široki zaslon</PresentationFormat>
  <Paragraphs>20</Paragraphs>
  <Slides>10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sustava Office</vt:lpstr>
      <vt:lpstr>DJEČAK PIŠE PISMO ZA BOŽIC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DJEČAK PIŠE PISMO ZA BOŽIC </dc:title>
  <dc:creator>ucenik13</dc:creator>
  <cp:lastModifiedBy>ucenik13</cp:lastModifiedBy>
  <cp:revision>17</cp:revision>
  <dcterms:created xsi:type="dcterms:W3CDTF">2015-12-16T14:17:35Z</dcterms:created>
  <dcterms:modified xsi:type="dcterms:W3CDTF">2016-01-27T13:15:36Z</dcterms:modified>
</cp:coreProperties>
</file>