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enik1" initials="u" lastIdx="2" clrIdx="0">
    <p:extLst>
      <p:ext uri="{19B8F6BF-5375-455C-9EA6-DF929625EA0E}">
        <p15:presenceInfo xmlns:p15="http://schemas.microsoft.com/office/powerpoint/2012/main" userId="ucenik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00"/>
    <a:srgbClr val="99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1-13T15:06:13.381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96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628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28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771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743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958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99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47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317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549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440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CFFA-41CF-480C-8E0D-73631237BE33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E5A20-7004-409A-A311-A226555EE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633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Božić kod </a:t>
            </a:r>
            <a:r>
              <a:rPr lang="hr-HR" dirty="0" err="1" smtClean="0"/>
              <a:t>malaca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Marino Radoš,7.b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766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684739" y="5952226"/>
            <a:ext cx="51758" cy="56934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2656936" y="5952226"/>
            <a:ext cx="45719" cy="56934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1736496" y="6521570"/>
            <a:ext cx="920440" cy="45719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9" name="Grupa 28"/>
          <p:cNvGrpSpPr/>
          <p:nvPr/>
        </p:nvGrpSpPr>
        <p:grpSpPr>
          <a:xfrm>
            <a:off x="0" y="603849"/>
            <a:ext cx="12192000" cy="6254151"/>
            <a:chOff x="0" y="603849"/>
            <a:chExt cx="12192000" cy="6254151"/>
          </a:xfrm>
        </p:grpSpPr>
        <p:sp>
          <p:nvSpPr>
            <p:cNvPr id="2" name="Pravokutnik 1"/>
            <p:cNvSpPr/>
            <p:nvPr/>
          </p:nvSpPr>
          <p:spPr>
            <a:xfrm>
              <a:off x="0" y="5641675"/>
              <a:ext cx="12192000" cy="1216325"/>
            </a:xfrm>
            <a:prstGeom prst="rect">
              <a:avLst/>
            </a:prstGeom>
            <a:solidFill>
              <a:srgbClr val="99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652587" y="603849"/>
              <a:ext cx="3088257" cy="5917721"/>
              <a:chOff x="652587" y="603849"/>
              <a:chExt cx="3088257" cy="5917721"/>
            </a:xfrm>
          </p:grpSpPr>
          <p:sp>
            <p:nvSpPr>
              <p:cNvPr id="3" name="Jednakokračni trokut 2"/>
              <p:cNvSpPr/>
              <p:nvPr/>
            </p:nvSpPr>
            <p:spPr>
              <a:xfrm>
                <a:off x="652587" y="603849"/>
                <a:ext cx="3088257" cy="5348377"/>
              </a:xfrm>
              <a:prstGeom prst="triangl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Pravokutnik 7"/>
              <p:cNvSpPr/>
              <p:nvPr/>
            </p:nvSpPr>
            <p:spPr>
              <a:xfrm>
                <a:off x="1687975" y="5952226"/>
                <a:ext cx="1014680" cy="569344"/>
              </a:xfrm>
              <a:prstGeom prst="rect">
                <a:avLst/>
              </a:prstGeom>
              <a:solidFill>
                <a:srgbClr val="6633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1710618" y="2817817"/>
                <a:ext cx="276045" cy="27604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Elipsa 9"/>
              <p:cNvSpPr/>
              <p:nvPr/>
            </p:nvSpPr>
            <p:spPr>
              <a:xfrm>
                <a:off x="2412376" y="3025714"/>
                <a:ext cx="258792" cy="2760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Elipsa 10"/>
              <p:cNvSpPr/>
              <p:nvPr/>
            </p:nvSpPr>
            <p:spPr>
              <a:xfrm>
                <a:off x="2527540" y="3804246"/>
                <a:ext cx="258792" cy="276045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Elipsa 11"/>
              <p:cNvSpPr/>
              <p:nvPr/>
            </p:nvSpPr>
            <p:spPr>
              <a:xfrm>
                <a:off x="1555343" y="3387162"/>
                <a:ext cx="258792" cy="276045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Elipsa 12"/>
              <p:cNvSpPr/>
              <p:nvPr/>
            </p:nvSpPr>
            <p:spPr>
              <a:xfrm>
                <a:off x="1932317" y="3804246"/>
                <a:ext cx="258792" cy="2760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2061713" y="1479429"/>
                <a:ext cx="258792" cy="2760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Elipsa 14"/>
              <p:cNvSpPr/>
              <p:nvPr/>
            </p:nvSpPr>
            <p:spPr>
              <a:xfrm>
                <a:off x="2121232" y="2066025"/>
                <a:ext cx="258792" cy="276045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1454414" y="4195672"/>
                <a:ext cx="258792" cy="2760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2463704" y="4554209"/>
                <a:ext cx="258792" cy="276045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1195622" y="5145115"/>
                <a:ext cx="258792" cy="27604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Elipsa 18"/>
              <p:cNvSpPr/>
              <p:nvPr/>
            </p:nvSpPr>
            <p:spPr>
              <a:xfrm>
                <a:off x="1977605" y="4991456"/>
                <a:ext cx="258792" cy="276045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0" name="Elipsa 19"/>
              <p:cNvSpPr/>
              <p:nvPr/>
            </p:nvSpPr>
            <p:spPr>
              <a:xfrm>
                <a:off x="2978700" y="5365630"/>
                <a:ext cx="258792" cy="2760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1" name="Zaobljeni pravokutnik 20"/>
            <p:cNvSpPr/>
            <p:nvPr/>
          </p:nvSpPr>
          <p:spPr>
            <a:xfrm>
              <a:off x="7090912" y="4195672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7151297" y="4456081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7573991" y="4456081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Spremljeni podaci 23"/>
            <p:cNvSpPr/>
            <p:nvPr/>
          </p:nvSpPr>
          <p:spPr>
            <a:xfrm rot="5400000">
              <a:off x="7244160" y="4803779"/>
              <a:ext cx="426921" cy="612648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7280693" y="5641675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Pravokutnik 27"/>
            <p:cNvSpPr/>
            <p:nvPr/>
          </p:nvSpPr>
          <p:spPr>
            <a:xfrm>
              <a:off x="7792816" y="5641674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0" name="Ravni poveznik 29"/>
            <p:cNvCxnSpPr/>
            <p:nvPr/>
          </p:nvCxnSpPr>
          <p:spPr>
            <a:xfrm>
              <a:off x="7280693" y="4935926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7490833" y="4918673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vni poveznik 31"/>
            <p:cNvCxnSpPr/>
            <p:nvPr/>
          </p:nvCxnSpPr>
          <p:spPr>
            <a:xfrm>
              <a:off x="7643089" y="4951562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vni poveznik 33"/>
            <p:cNvCxnSpPr>
              <a:stCxn id="24" idx="2"/>
              <a:endCxn id="24" idx="0"/>
            </p:cNvCxnSpPr>
            <p:nvPr/>
          </p:nvCxnSpPr>
          <p:spPr>
            <a:xfrm>
              <a:off x="7151297" y="5110104"/>
              <a:ext cx="6126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Pravokutni oblačić 34"/>
            <p:cNvSpPr/>
            <p:nvPr/>
          </p:nvSpPr>
          <p:spPr>
            <a:xfrm>
              <a:off x="6860908" y="2902950"/>
              <a:ext cx="1943751" cy="943406"/>
            </a:xfrm>
            <a:prstGeom prst="wedgeRect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800" dirty="0" smtClean="0">
                  <a:solidFill>
                    <a:schemeClr val="tx1"/>
                  </a:solidFill>
                </a:rPr>
                <a:t>Gdje su pokloni? </a:t>
              </a:r>
              <a:endParaRPr lang="hr-HR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Ravni poveznik 36"/>
            <p:cNvCxnSpPr/>
            <p:nvPr/>
          </p:nvCxnSpPr>
          <p:spPr>
            <a:xfrm rot="16200000">
              <a:off x="8012895" y="4067693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 flipH="1" flipV="1">
              <a:off x="6383198" y="4049292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160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684739" y="5952226"/>
            <a:ext cx="51758" cy="56934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2656936" y="5952226"/>
            <a:ext cx="45719" cy="56934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1736496" y="6521570"/>
            <a:ext cx="920440" cy="45719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1687975" y="5952226"/>
            <a:ext cx="1014680" cy="56934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Pravokutnik 40"/>
          <p:cNvSpPr/>
          <p:nvPr/>
        </p:nvSpPr>
        <p:spPr>
          <a:xfrm>
            <a:off x="9025392" y="5658927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Pravokutnik 41"/>
          <p:cNvSpPr/>
          <p:nvPr/>
        </p:nvSpPr>
        <p:spPr>
          <a:xfrm>
            <a:off x="9537515" y="5658926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1" name="Ravni poveznik 70"/>
          <p:cNvCxnSpPr/>
          <p:nvPr/>
        </p:nvCxnSpPr>
        <p:spPr>
          <a:xfrm rot="16200000">
            <a:off x="6801804" y="4078720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aobljeni pravokutnik 72"/>
          <p:cNvSpPr/>
          <p:nvPr/>
        </p:nvSpPr>
        <p:spPr>
          <a:xfrm>
            <a:off x="10535015" y="4142162"/>
            <a:ext cx="966159" cy="14460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7" name="Prostoručno 106"/>
          <p:cNvSpPr/>
          <p:nvPr/>
        </p:nvSpPr>
        <p:spPr>
          <a:xfrm>
            <a:off x="7410203" y="4143284"/>
            <a:ext cx="831272" cy="155584"/>
          </a:xfrm>
          <a:custGeom>
            <a:avLst/>
            <a:gdLst>
              <a:gd name="connsiteX0" fmla="*/ 0 w 831272"/>
              <a:gd name="connsiteY0" fmla="*/ 155584 h 155584"/>
              <a:gd name="connsiteX1" fmla="*/ 11875 w 831272"/>
              <a:gd name="connsiteY1" fmla="*/ 84332 h 155584"/>
              <a:gd name="connsiteX2" fmla="*/ 368135 w 831272"/>
              <a:gd name="connsiteY2" fmla="*/ 24955 h 155584"/>
              <a:gd name="connsiteX3" fmla="*/ 558140 w 831272"/>
              <a:gd name="connsiteY3" fmla="*/ 13080 h 155584"/>
              <a:gd name="connsiteX4" fmla="*/ 593766 w 831272"/>
              <a:gd name="connsiteY4" fmla="*/ 24955 h 155584"/>
              <a:gd name="connsiteX5" fmla="*/ 676893 w 831272"/>
              <a:gd name="connsiteY5" fmla="*/ 60581 h 155584"/>
              <a:gd name="connsiteX6" fmla="*/ 712519 w 831272"/>
              <a:gd name="connsiteY6" fmla="*/ 84332 h 155584"/>
              <a:gd name="connsiteX7" fmla="*/ 760020 w 831272"/>
              <a:gd name="connsiteY7" fmla="*/ 96207 h 155584"/>
              <a:gd name="connsiteX8" fmla="*/ 831272 w 831272"/>
              <a:gd name="connsiteY8" fmla="*/ 131833 h 15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272" h="155584">
                <a:moveTo>
                  <a:pt x="0" y="155584"/>
                </a:moveTo>
                <a:cubicBezTo>
                  <a:pt x="3958" y="131833"/>
                  <a:pt x="-1933" y="104058"/>
                  <a:pt x="11875" y="84332"/>
                </a:cubicBezTo>
                <a:cubicBezTo>
                  <a:pt x="79637" y="-12472"/>
                  <a:pt x="329769" y="26554"/>
                  <a:pt x="368135" y="24955"/>
                </a:cubicBezTo>
                <a:cubicBezTo>
                  <a:pt x="477127" y="-11376"/>
                  <a:pt x="414476" y="-1287"/>
                  <a:pt x="558140" y="13080"/>
                </a:cubicBezTo>
                <a:cubicBezTo>
                  <a:pt x="570015" y="17038"/>
                  <a:pt x="582260" y="20024"/>
                  <a:pt x="593766" y="24955"/>
                </a:cubicBezTo>
                <a:cubicBezTo>
                  <a:pt x="696486" y="68978"/>
                  <a:pt x="593344" y="32732"/>
                  <a:pt x="676893" y="60581"/>
                </a:cubicBezTo>
                <a:cubicBezTo>
                  <a:pt x="688768" y="68498"/>
                  <a:pt x="699401" y="78710"/>
                  <a:pt x="712519" y="84332"/>
                </a:cubicBezTo>
                <a:cubicBezTo>
                  <a:pt x="727520" y="90761"/>
                  <a:pt x="745849" y="88110"/>
                  <a:pt x="760020" y="96207"/>
                </a:cubicBezTo>
                <a:cubicBezTo>
                  <a:pt x="837061" y="140230"/>
                  <a:pt x="755505" y="131833"/>
                  <a:pt x="831272" y="1318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8" name="Prostoručno 107"/>
          <p:cNvSpPr/>
          <p:nvPr/>
        </p:nvSpPr>
        <p:spPr>
          <a:xfrm>
            <a:off x="7433953" y="4226926"/>
            <a:ext cx="712520" cy="194049"/>
          </a:xfrm>
          <a:custGeom>
            <a:avLst/>
            <a:gdLst>
              <a:gd name="connsiteX0" fmla="*/ 0 w 712520"/>
              <a:gd name="connsiteY0" fmla="*/ 71942 h 194049"/>
              <a:gd name="connsiteX1" fmla="*/ 47502 w 712520"/>
              <a:gd name="connsiteY1" fmla="*/ 178819 h 194049"/>
              <a:gd name="connsiteX2" fmla="*/ 95003 w 712520"/>
              <a:gd name="connsiteY2" fmla="*/ 166944 h 194049"/>
              <a:gd name="connsiteX3" fmla="*/ 118753 w 712520"/>
              <a:gd name="connsiteY3" fmla="*/ 107568 h 194049"/>
              <a:gd name="connsiteX4" fmla="*/ 154379 w 712520"/>
              <a:gd name="connsiteY4" fmla="*/ 36316 h 194049"/>
              <a:gd name="connsiteX5" fmla="*/ 83128 w 712520"/>
              <a:gd name="connsiteY5" fmla="*/ 690 h 194049"/>
              <a:gd name="connsiteX6" fmla="*/ 59377 w 712520"/>
              <a:gd name="connsiteY6" fmla="*/ 36316 h 194049"/>
              <a:gd name="connsiteX7" fmla="*/ 71252 w 712520"/>
              <a:gd name="connsiteY7" fmla="*/ 119443 h 194049"/>
              <a:gd name="connsiteX8" fmla="*/ 83128 w 712520"/>
              <a:gd name="connsiteY8" fmla="*/ 155069 h 194049"/>
              <a:gd name="connsiteX9" fmla="*/ 118753 w 712520"/>
              <a:gd name="connsiteY9" fmla="*/ 178819 h 194049"/>
              <a:gd name="connsiteX10" fmla="*/ 237507 w 712520"/>
              <a:gd name="connsiteY10" fmla="*/ 143193 h 194049"/>
              <a:gd name="connsiteX11" fmla="*/ 249382 w 712520"/>
              <a:gd name="connsiteY11" fmla="*/ 95692 h 194049"/>
              <a:gd name="connsiteX12" fmla="*/ 237507 w 712520"/>
              <a:gd name="connsiteY12" fmla="*/ 60066 h 194049"/>
              <a:gd name="connsiteX13" fmla="*/ 142504 w 712520"/>
              <a:gd name="connsiteY13" fmla="*/ 36316 h 194049"/>
              <a:gd name="connsiteX14" fmla="*/ 154379 w 712520"/>
              <a:gd name="connsiteY14" fmla="*/ 83817 h 194049"/>
              <a:gd name="connsiteX15" fmla="*/ 237507 w 712520"/>
              <a:gd name="connsiteY15" fmla="*/ 119443 h 194049"/>
              <a:gd name="connsiteX16" fmla="*/ 273133 w 712520"/>
              <a:gd name="connsiteY16" fmla="*/ 131318 h 194049"/>
              <a:gd name="connsiteX17" fmla="*/ 391886 w 712520"/>
              <a:gd name="connsiteY17" fmla="*/ 119443 h 194049"/>
              <a:gd name="connsiteX18" fmla="*/ 415637 w 712520"/>
              <a:gd name="connsiteY18" fmla="*/ 71942 h 194049"/>
              <a:gd name="connsiteX19" fmla="*/ 344385 w 712520"/>
              <a:gd name="connsiteY19" fmla="*/ 12565 h 194049"/>
              <a:gd name="connsiteX20" fmla="*/ 285008 w 712520"/>
              <a:gd name="connsiteY20" fmla="*/ 131318 h 194049"/>
              <a:gd name="connsiteX21" fmla="*/ 356260 w 712520"/>
              <a:gd name="connsiteY21" fmla="*/ 155069 h 194049"/>
              <a:gd name="connsiteX22" fmla="*/ 391886 w 712520"/>
              <a:gd name="connsiteY22" fmla="*/ 166944 h 194049"/>
              <a:gd name="connsiteX23" fmla="*/ 510639 w 712520"/>
              <a:gd name="connsiteY23" fmla="*/ 155069 h 194049"/>
              <a:gd name="connsiteX24" fmla="*/ 522515 w 712520"/>
              <a:gd name="connsiteY24" fmla="*/ 24440 h 194049"/>
              <a:gd name="connsiteX25" fmla="*/ 451263 w 712520"/>
              <a:gd name="connsiteY25" fmla="*/ 36316 h 194049"/>
              <a:gd name="connsiteX26" fmla="*/ 498764 w 712520"/>
              <a:gd name="connsiteY26" fmla="*/ 190695 h 194049"/>
              <a:gd name="connsiteX27" fmla="*/ 676894 w 712520"/>
              <a:gd name="connsiteY27" fmla="*/ 143193 h 194049"/>
              <a:gd name="connsiteX28" fmla="*/ 700644 w 712520"/>
              <a:gd name="connsiteY28" fmla="*/ 107568 h 194049"/>
              <a:gd name="connsiteX29" fmla="*/ 688769 w 712520"/>
              <a:gd name="connsiteY29" fmla="*/ 60066 h 194049"/>
              <a:gd name="connsiteX30" fmla="*/ 641268 w 712520"/>
              <a:gd name="connsiteY30" fmla="*/ 48191 h 194049"/>
              <a:gd name="connsiteX31" fmla="*/ 605642 w 712520"/>
              <a:gd name="connsiteY31" fmla="*/ 36316 h 194049"/>
              <a:gd name="connsiteX32" fmla="*/ 570016 w 712520"/>
              <a:gd name="connsiteY32" fmla="*/ 48191 h 194049"/>
              <a:gd name="connsiteX33" fmla="*/ 570016 w 712520"/>
              <a:gd name="connsiteY33" fmla="*/ 143193 h 194049"/>
              <a:gd name="connsiteX34" fmla="*/ 641268 w 712520"/>
              <a:gd name="connsiteY34" fmla="*/ 178819 h 194049"/>
              <a:gd name="connsiteX35" fmla="*/ 676894 w 712520"/>
              <a:gd name="connsiteY35" fmla="*/ 166944 h 194049"/>
              <a:gd name="connsiteX36" fmla="*/ 700644 w 712520"/>
              <a:gd name="connsiteY36" fmla="*/ 71942 h 194049"/>
              <a:gd name="connsiteX37" fmla="*/ 712520 w 712520"/>
              <a:gd name="connsiteY37" fmla="*/ 60066 h 19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12520" h="194049">
                <a:moveTo>
                  <a:pt x="0" y="71942"/>
                </a:moveTo>
                <a:cubicBezTo>
                  <a:pt x="5068" y="107416"/>
                  <a:pt x="-6913" y="171046"/>
                  <a:pt x="47502" y="178819"/>
                </a:cubicBezTo>
                <a:cubicBezTo>
                  <a:pt x="63659" y="181127"/>
                  <a:pt x="79169" y="170902"/>
                  <a:pt x="95003" y="166944"/>
                </a:cubicBezTo>
                <a:cubicBezTo>
                  <a:pt x="102920" y="147152"/>
                  <a:pt x="109220" y="126634"/>
                  <a:pt x="118753" y="107568"/>
                </a:cubicBezTo>
                <a:cubicBezTo>
                  <a:pt x="164794" y="15485"/>
                  <a:pt x="124531" y="125863"/>
                  <a:pt x="154379" y="36316"/>
                </a:cubicBezTo>
                <a:cubicBezTo>
                  <a:pt x="146878" y="31315"/>
                  <a:pt x="98492" y="-5456"/>
                  <a:pt x="83128" y="690"/>
                </a:cubicBezTo>
                <a:cubicBezTo>
                  <a:pt x="69876" y="5991"/>
                  <a:pt x="67294" y="24441"/>
                  <a:pt x="59377" y="36316"/>
                </a:cubicBezTo>
                <a:cubicBezTo>
                  <a:pt x="63335" y="64025"/>
                  <a:pt x="65763" y="91996"/>
                  <a:pt x="71252" y="119443"/>
                </a:cubicBezTo>
                <a:cubicBezTo>
                  <a:pt x="73707" y="131718"/>
                  <a:pt x="75308" y="145294"/>
                  <a:pt x="83128" y="155069"/>
                </a:cubicBezTo>
                <a:cubicBezTo>
                  <a:pt x="92044" y="166214"/>
                  <a:pt x="106878" y="170902"/>
                  <a:pt x="118753" y="178819"/>
                </a:cubicBezTo>
                <a:cubicBezTo>
                  <a:pt x="145063" y="175061"/>
                  <a:pt x="214767" y="177303"/>
                  <a:pt x="237507" y="143193"/>
                </a:cubicBezTo>
                <a:cubicBezTo>
                  <a:pt x="246560" y="129613"/>
                  <a:pt x="245424" y="111526"/>
                  <a:pt x="249382" y="95692"/>
                </a:cubicBezTo>
                <a:cubicBezTo>
                  <a:pt x="245424" y="83817"/>
                  <a:pt x="248449" y="66145"/>
                  <a:pt x="237507" y="60066"/>
                </a:cubicBezTo>
                <a:cubicBezTo>
                  <a:pt x="208972" y="44214"/>
                  <a:pt x="142504" y="36316"/>
                  <a:pt x="142504" y="36316"/>
                </a:cubicBezTo>
                <a:cubicBezTo>
                  <a:pt x="146462" y="52150"/>
                  <a:pt x="145326" y="70237"/>
                  <a:pt x="154379" y="83817"/>
                </a:cubicBezTo>
                <a:cubicBezTo>
                  <a:pt x="171395" y="109341"/>
                  <a:pt x="212970" y="112433"/>
                  <a:pt x="237507" y="119443"/>
                </a:cubicBezTo>
                <a:cubicBezTo>
                  <a:pt x="249543" y="122882"/>
                  <a:pt x="261258" y="127360"/>
                  <a:pt x="273133" y="131318"/>
                </a:cubicBezTo>
                <a:cubicBezTo>
                  <a:pt x="312717" y="127360"/>
                  <a:pt x="355164" y="134744"/>
                  <a:pt x="391886" y="119443"/>
                </a:cubicBezTo>
                <a:cubicBezTo>
                  <a:pt x="408227" y="112634"/>
                  <a:pt x="418140" y="89467"/>
                  <a:pt x="415637" y="71942"/>
                </a:cubicBezTo>
                <a:cubicBezTo>
                  <a:pt x="413231" y="55099"/>
                  <a:pt x="357176" y="21093"/>
                  <a:pt x="344385" y="12565"/>
                </a:cubicBezTo>
                <a:cubicBezTo>
                  <a:pt x="279503" y="23378"/>
                  <a:pt x="208355" y="10862"/>
                  <a:pt x="285008" y="131318"/>
                </a:cubicBezTo>
                <a:cubicBezTo>
                  <a:pt x="298449" y="152439"/>
                  <a:pt x="332509" y="147152"/>
                  <a:pt x="356260" y="155069"/>
                </a:cubicBezTo>
                <a:lnTo>
                  <a:pt x="391886" y="166944"/>
                </a:lnTo>
                <a:cubicBezTo>
                  <a:pt x="431470" y="162986"/>
                  <a:pt x="473917" y="170370"/>
                  <a:pt x="510639" y="155069"/>
                </a:cubicBezTo>
                <a:cubicBezTo>
                  <a:pt x="554650" y="136731"/>
                  <a:pt x="524652" y="39396"/>
                  <a:pt x="522515" y="24440"/>
                </a:cubicBezTo>
                <a:lnTo>
                  <a:pt x="451263" y="36316"/>
                </a:lnTo>
                <a:cubicBezTo>
                  <a:pt x="406894" y="142800"/>
                  <a:pt x="445541" y="155212"/>
                  <a:pt x="498764" y="190695"/>
                </a:cubicBezTo>
                <a:cubicBezTo>
                  <a:pt x="745263" y="173087"/>
                  <a:pt x="632181" y="232617"/>
                  <a:pt x="676894" y="143193"/>
                </a:cubicBezTo>
                <a:cubicBezTo>
                  <a:pt x="683277" y="130428"/>
                  <a:pt x="692727" y="119443"/>
                  <a:pt x="700644" y="107568"/>
                </a:cubicBezTo>
                <a:cubicBezTo>
                  <a:pt x="696686" y="91734"/>
                  <a:pt x="700310" y="71607"/>
                  <a:pt x="688769" y="60066"/>
                </a:cubicBezTo>
                <a:cubicBezTo>
                  <a:pt x="677228" y="48525"/>
                  <a:pt x="656961" y="52675"/>
                  <a:pt x="641268" y="48191"/>
                </a:cubicBezTo>
                <a:cubicBezTo>
                  <a:pt x="629232" y="44752"/>
                  <a:pt x="617517" y="40274"/>
                  <a:pt x="605642" y="36316"/>
                </a:cubicBezTo>
                <a:cubicBezTo>
                  <a:pt x="593767" y="40274"/>
                  <a:pt x="577836" y="38416"/>
                  <a:pt x="570016" y="48191"/>
                </a:cubicBezTo>
                <a:cubicBezTo>
                  <a:pt x="552743" y="69782"/>
                  <a:pt x="555622" y="121602"/>
                  <a:pt x="570016" y="143193"/>
                </a:cubicBezTo>
                <a:cubicBezTo>
                  <a:pt x="583171" y="162926"/>
                  <a:pt x="620945" y="172045"/>
                  <a:pt x="641268" y="178819"/>
                </a:cubicBezTo>
                <a:cubicBezTo>
                  <a:pt x="653143" y="174861"/>
                  <a:pt x="670815" y="177886"/>
                  <a:pt x="676894" y="166944"/>
                </a:cubicBezTo>
                <a:cubicBezTo>
                  <a:pt x="692746" y="138410"/>
                  <a:pt x="677563" y="95023"/>
                  <a:pt x="700644" y="71942"/>
                </a:cubicBezTo>
                <a:lnTo>
                  <a:pt x="712520" y="6006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05" name="Grupa 204"/>
          <p:cNvGrpSpPr/>
          <p:nvPr/>
        </p:nvGrpSpPr>
        <p:grpSpPr>
          <a:xfrm>
            <a:off x="0" y="603849"/>
            <a:ext cx="12192000" cy="6254151"/>
            <a:chOff x="0" y="603849"/>
            <a:chExt cx="12192000" cy="6254151"/>
          </a:xfrm>
        </p:grpSpPr>
        <p:sp>
          <p:nvSpPr>
            <p:cNvPr id="2" name="Pravokutnik 1"/>
            <p:cNvSpPr/>
            <p:nvPr/>
          </p:nvSpPr>
          <p:spPr>
            <a:xfrm>
              <a:off x="0" y="5641675"/>
              <a:ext cx="12192000" cy="1216325"/>
            </a:xfrm>
            <a:prstGeom prst="rect">
              <a:avLst/>
            </a:prstGeom>
            <a:solidFill>
              <a:srgbClr val="99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Jednakokračni trokut 2"/>
            <p:cNvSpPr/>
            <p:nvPr/>
          </p:nvSpPr>
          <p:spPr>
            <a:xfrm>
              <a:off x="652587" y="603849"/>
              <a:ext cx="3088257" cy="5348377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710618" y="2817817"/>
              <a:ext cx="276045" cy="27604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Elipsa 9"/>
            <p:cNvSpPr/>
            <p:nvPr/>
          </p:nvSpPr>
          <p:spPr>
            <a:xfrm>
              <a:off x="2412376" y="3025714"/>
              <a:ext cx="258792" cy="2760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2527540" y="3804246"/>
              <a:ext cx="258792" cy="27604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1555343" y="3387162"/>
              <a:ext cx="258792" cy="27604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>
              <a:off x="1932317" y="3804246"/>
              <a:ext cx="258792" cy="2760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Elipsa 13"/>
            <p:cNvSpPr/>
            <p:nvPr/>
          </p:nvSpPr>
          <p:spPr>
            <a:xfrm>
              <a:off x="2061713" y="1479429"/>
              <a:ext cx="258792" cy="2760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2121232" y="2066025"/>
              <a:ext cx="258792" cy="27604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1454414" y="4195672"/>
              <a:ext cx="258792" cy="2760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Elipsa 16"/>
            <p:cNvSpPr/>
            <p:nvPr/>
          </p:nvSpPr>
          <p:spPr>
            <a:xfrm>
              <a:off x="2463704" y="4554209"/>
              <a:ext cx="258792" cy="27604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>
              <a:off x="1195622" y="5145115"/>
              <a:ext cx="258792" cy="27604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1977605" y="4991456"/>
              <a:ext cx="258792" cy="27604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2978700" y="5365630"/>
              <a:ext cx="258792" cy="2760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6645782" y="4049291"/>
              <a:ext cx="2347811" cy="2187606"/>
              <a:chOff x="6383198" y="4049292"/>
              <a:chExt cx="2347811" cy="2187606"/>
            </a:xfrm>
          </p:grpSpPr>
          <p:sp>
            <p:nvSpPr>
              <p:cNvPr id="21" name="Zaobljeni pravokutnik 20"/>
              <p:cNvSpPr/>
              <p:nvPr/>
            </p:nvSpPr>
            <p:spPr>
              <a:xfrm>
                <a:off x="7090912" y="4195672"/>
                <a:ext cx="966159" cy="1446003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Elipsa 21"/>
              <p:cNvSpPr/>
              <p:nvPr/>
            </p:nvSpPr>
            <p:spPr>
              <a:xfrm>
                <a:off x="7151297" y="4456081"/>
                <a:ext cx="258793" cy="203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Elipsa 22"/>
              <p:cNvSpPr/>
              <p:nvPr/>
            </p:nvSpPr>
            <p:spPr>
              <a:xfrm>
                <a:off x="7573991" y="4456081"/>
                <a:ext cx="258793" cy="203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Dijagram toka: Spremljeni podaci 23"/>
              <p:cNvSpPr/>
              <p:nvPr/>
            </p:nvSpPr>
            <p:spPr>
              <a:xfrm rot="5400000">
                <a:off x="7244160" y="4803779"/>
                <a:ext cx="426921" cy="612648"/>
              </a:xfrm>
              <a:prstGeom prst="flowChartOnlineStorag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Pravokutnik 24"/>
              <p:cNvSpPr/>
              <p:nvPr/>
            </p:nvSpPr>
            <p:spPr>
              <a:xfrm>
                <a:off x="7280693" y="5641675"/>
                <a:ext cx="45719" cy="595223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Pravokutnik 27"/>
              <p:cNvSpPr/>
              <p:nvPr/>
            </p:nvSpPr>
            <p:spPr>
              <a:xfrm>
                <a:off x="7792816" y="5641674"/>
                <a:ext cx="45719" cy="595223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30" name="Ravni poveznik 29"/>
              <p:cNvCxnSpPr/>
              <p:nvPr/>
            </p:nvCxnSpPr>
            <p:spPr>
              <a:xfrm>
                <a:off x="7280693" y="4935926"/>
                <a:ext cx="22859" cy="3315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avni poveznik 30"/>
              <p:cNvCxnSpPr/>
              <p:nvPr/>
            </p:nvCxnSpPr>
            <p:spPr>
              <a:xfrm>
                <a:off x="7490833" y="4918673"/>
                <a:ext cx="22859" cy="3315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avni poveznik 31"/>
              <p:cNvCxnSpPr/>
              <p:nvPr/>
            </p:nvCxnSpPr>
            <p:spPr>
              <a:xfrm>
                <a:off x="7643089" y="4951562"/>
                <a:ext cx="22859" cy="3315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ni poveznik 33"/>
              <p:cNvCxnSpPr>
                <a:stCxn id="24" idx="2"/>
                <a:endCxn id="24" idx="0"/>
              </p:cNvCxnSpPr>
              <p:nvPr/>
            </p:nvCxnSpPr>
            <p:spPr>
              <a:xfrm>
                <a:off x="7151297" y="5110104"/>
                <a:ext cx="6126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vni poveznik 36"/>
              <p:cNvCxnSpPr/>
              <p:nvPr/>
            </p:nvCxnSpPr>
            <p:spPr>
              <a:xfrm rot="16200000">
                <a:off x="8012895" y="4067693"/>
                <a:ext cx="701904" cy="73432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avni poveznik 38"/>
              <p:cNvCxnSpPr/>
              <p:nvPr/>
            </p:nvCxnSpPr>
            <p:spPr>
              <a:xfrm flipH="1" flipV="1">
                <a:off x="6383198" y="4049292"/>
                <a:ext cx="701904" cy="73432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Zaobljeni pravokutnik 32"/>
            <p:cNvSpPr/>
            <p:nvPr/>
          </p:nvSpPr>
          <p:spPr>
            <a:xfrm>
              <a:off x="8835611" y="4212924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Elipsa 35"/>
            <p:cNvSpPr/>
            <p:nvPr/>
          </p:nvSpPr>
          <p:spPr>
            <a:xfrm>
              <a:off x="8895996" y="4473333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9318690" y="4473333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Dijagram toka: Spremljeni podaci 39"/>
            <p:cNvSpPr/>
            <p:nvPr/>
          </p:nvSpPr>
          <p:spPr>
            <a:xfrm rot="5400000">
              <a:off x="8988859" y="4821031"/>
              <a:ext cx="426921" cy="612648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43" name="Ravni poveznik 42"/>
            <p:cNvCxnSpPr/>
            <p:nvPr/>
          </p:nvCxnSpPr>
          <p:spPr>
            <a:xfrm>
              <a:off x="9025392" y="4953178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vni poveznik 43"/>
            <p:cNvCxnSpPr/>
            <p:nvPr/>
          </p:nvCxnSpPr>
          <p:spPr>
            <a:xfrm>
              <a:off x="9235532" y="4935925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9387788" y="4968814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>
              <a:stCxn id="40" idx="2"/>
              <a:endCxn id="40" idx="0"/>
            </p:cNvCxnSpPr>
            <p:nvPr/>
          </p:nvCxnSpPr>
          <p:spPr>
            <a:xfrm>
              <a:off x="8895996" y="5127356"/>
              <a:ext cx="6126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rot="16200000">
              <a:off x="9757594" y="4084945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 flipH="1" flipV="1">
              <a:off x="8127897" y="4066544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Zaobljeni pravokutnik 48"/>
            <p:cNvSpPr/>
            <p:nvPr/>
          </p:nvSpPr>
          <p:spPr>
            <a:xfrm>
              <a:off x="4617523" y="4195671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Elipsa 49"/>
            <p:cNvSpPr/>
            <p:nvPr/>
          </p:nvSpPr>
          <p:spPr>
            <a:xfrm>
              <a:off x="4677908" y="4456080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Elipsa 50"/>
            <p:cNvSpPr/>
            <p:nvPr/>
          </p:nvSpPr>
          <p:spPr>
            <a:xfrm>
              <a:off x="5100602" y="4456080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Spremljeni podaci 51"/>
            <p:cNvSpPr/>
            <p:nvPr/>
          </p:nvSpPr>
          <p:spPr>
            <a:xfrm rot="5400000">
              <a:off x="4770771" y="4803778"/>
              <a:ext cx="426921" cy="612648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Pravokutnik 52"/>
            <p:cNvSpPr/>
            <p:nvPr/>
          </p:nvSpPr>
          <p:spPr>
            <a:xfrm>
              <a:off x="4807304" y="5641674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Pravokutnik 53"/>
            <p:cNvSpPr/>
            <p:nvPr/>
          </p:nvSpPr>
          <p:spPr>
            <a:xfrm>
              <a:off x="5319427" y="564167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55" name="Ravni poveznik 54"/>
            <p:cNvCxnSpPr/>
            <p:nvPr/>
          </p:nvCxnSpPr>
          <p:spPr>
            <a:xfrm>
              <a:off x="4807304" y="4935925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5017444" y="4918672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5169700" y="4951561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>
              <a:stCxn id="52" idx="2"/>
              <a:endCxn id="52" idx="0"/>
            </p:cNvCxnSpPr>
            <p:nvPr/>
          </p:nvCxnSpPr>
          <p:spPr>
            <a:xfrm>
              <a:off x="4677908" y="5110103"/>
              <a:ext cx="6126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avni poveznik 58"/>
            <p:cNvCxnSpPr/>
            <p:nvPr/>
          </p:nvCxnSpPr>
          <p:spPr>
            <a:xfrm rot="16200000">
              <a:off x="5539506" y="4067692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 flipH="1" flipV="1">
              <a:off x="3909809" y="4049291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Zaobljeni pravokutnik 60"/>
            <p:cNvSpPr/>
            <p:nvPr/>
          </p:nvSpPr>
          <p:spPr>
            <a:xfrm>
              <a:off x="5879821" y="4206699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Elipsa 61"/>
            <p:cNvSpPr/>
            <p:nvPr/>
          </p:nvSpPr>
          <p:spPr>
            <a:xfrm>
              <a:off x="5940206" y="4467108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Elipsa 62"/>
            <p:cNvSpPr/>
            <p:nvPr/>
          </p:nvSpPr>
          <p:spPr>
            <a:xfrm>
              <a:off x="6362900" y="4467108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Spremljeni podaci 63"/>
            <p:cNvSpPr/>
            <p:nvPr/>
          </p:nvSpPr>
          <p:spPr>
            <a:xfrm rot="5400000">
              <a:off x="6033069" y="4814806"/>
              <a:ext cx="426921" cy="612648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Pravokutnik 64"/>
            <p:cNvSpPr/>
            <p:nvPr/>
          </p:nvSpPr>
          <p:spPr>
            <a:xfrm>
              <a:off x="6069602" y="565270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Pravokutnik 65"/>
            <p:cNvSpPr/>
            <p:nvPr/>
          </p:nvSpPr>
          <p:spPr>
            <a:xfrm>
              <a:off x="6581725" y="5652701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67" name="Ravni poveznik 66"/>
            <p:cNvCxnSpPr/>
            <p:nvPr/>
          </p:nvCxnSpPr>
          <p:spPr>
            <a:xfrm>
              <a:off x="6069602" y="4946953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6279742" y="4929700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6431998" y="4962589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>
              <a:stCxn id="64" idx="2"/>
              <a:endCxn id="64" idx="0"/>
            </p:cNvCxnSpPr>
            <p:nvPr/>
          </p:nvCxnSpPr>
          <p:spPr>
            <a:xfrm>
              <a:off x="5940206" y="5121131"/>
              <a:ext cx="6126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 flipH="1" flipV="1">
              <a:off x="5172107" y="4060319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Elipsa 73"/>
            <p:cNvSpPr/>
            <p:nvPr/>
          </p:nvSpPr>
          <p:spPr>
            <a:xfrm>
              <a:off x="10595400" y="4402571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11018094" y="4402571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Dijagram toka: Spremljeni podaci 75"/>
            <p:cNvSpPr/>
            <p:nvPr/>
          </p:nvSpPr>
          <p:spPr>
            <a:xfrm rot="5400000">
              <a:off x="10688263" y="4750269"/>
              <a:ext cx="426921" cy="612648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7" name="Pravokutnik 76"/>
            <p:cNvSpPr/>
            <p:nvPr/>
          </p:nvSpPr>
          <p:spPr>
            <a:xfrm>
              <a:off x="10724796" y="5588165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Pravokutnik 77"/>
            <p:cNvSpPr/>
            <p:nvPr/>
          </p:nvSpPr>
          <p:spPr>
            <a:xfrm>
              <a:off x="11236919" y="5588164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9" name="Ravni poveznik 78"/>
            <p:cNvCxnSpPr/>
            <p:nvPr/>
          </p:nvCxnSpPr>
          <p:spPr>
            <a:xfrm>
              <a:off x="10724796" y="4882416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avni poveznik 79"/>
            <p:cNvCxnSpPr/>
            <p:nvPr/>
          </p:nvCxnSpPr>
          <p:spPr>
            <a:xfrm>
              <a:off x="10934936" y="4865163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Ravni poveznik 80"/>
            <p:cNvCxnSpPr/>
            <p:nvPr/>
          </p:nvCxnSpPr>
          <p:spPr>
            <a:xfrm>
              <a:off x="11087192" y="4898052"/>
              <a:ext cx="22859" cy="331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avni poveznik 81"/>
            <p:cNvCxnSpPr>
              <a:stCxn id="76" idx="2"/>
              <a:endCxn id="76" idx="0"/>
            </p:cNvCxnSpPr>
            <p:nvPr/>
          </p:nvCxnSpPr>
          <p:spPr>
            <a:xfrm>
              <a:off x="10595400" y="5056594"/>
              <a:ext cx="6126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avni poveznik 82"/>
            <p:cNvCxnSpPr/>
            <p:nvPr/>
          </p:nvCxnSpPr>
          <p:spPr>
            <a:xfrm rot="16200000">
              <a:off x="11456998" y="4014183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 flipH="1" flipV="1">
              <a:off x="9827301" y="3995782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rostoručno 28"/>
            <p:cNvSpPr/>
            <p:nvPr/>
          </p:nvSpPr>
          <p:spPr>
            <a:xfrm>
              <a:off x="4701323" y="4227616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Prostoručno 104"/>
            <p:cNvSpPr/>
            <p:nvPr/>
          </p:nvSpPr>
          <p:spPr>
            <a:xfrm>
              <a:off x="5058888" y="4230268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6" name="Prostoručno 105"/>
            <p:cNvSpPr/>
            <p:nvPr/>
          </p:nvSpPr>
          <p:spPr>
            <a:xfrm>
              <a:off x="5913866" y="4251366"/>
              <a:ext cx="831318" cy="166914"/>
            </a:xfrm>
            <a:custGeom>
              <a:avLst/>
              <a:gdLst>
                <a:gd name="connsiteX0" fmla="*/ 831318 w 831318"/>
                <a:gd name="connsiteY0" fmla="*/ 71252 h 166914"/>
                <a:gd name="connsiteX1" fmla="*/ 760066 w 831318"/>
                <a:gd name="connsiteY1" fmla="*/ 35626 h 166914"/>
                <a:gd name="connsiteX2" fmla="*/ 688815 w 831318"/>
                <a:gd name="connsiteY2" fmla="*/ 11876 h 166914"/>
                <a:gd name="connsiteX3" fmla="*/ 581937 w 831318"/>
                <a:gd name="connsiteY3" fmla="*/ 23751 h 166914"/>
                <a:gd name="connsiteX4" fmla="*/ 510685 w 831318"/>
                <a:gd name="connsiteY4" fmla="*/ 130629 h 166914"/>
                <a:gd name="connsiteX5" fmla="*/ 486934 w 831318"/>
                <a:gd name="connsiteY5" fmla="*/ 166255 h 166914"/>
                <a:gd name="connsiteX6" fmla="*/ 368181 w 831318"/>
                <a:gd name="connsiteY6" fmla="*/ 154379 h 166914"/>
                <a:gd name="connsiteX7" fmla="*/ 320679 w 831318"/>
                <a:gd name="connsiteY7" fmla="*/ 59377 h 166914"/>
                <a:gd name="connsiteX8" fmla="*/ 296929 w 831318"/>
                <a:gd name="connsiteY8" fmla="*/ 23751 h 166914"/>
                <a:gd name="connsiteX9" fmla="*/ 225677 w 831318"/>
                <a:gd name="connsiteY9" fmla="*/ 0 h 166914"/>
                <a:gd name="connsiteX10" fmla="*/ 106924 w 831318"/>
                <a:gd name="connsiteY10" fmla="*/ 11876 h 166914"/>
                <a:gd name="connsiteX11" fmla="*/ 71298 w 831318"/>
                <a:gd name="connsiteY11" fmla="*/ 35626 h 166914"/>
                <a:gd name="connsiteX12" fmla="*/ 23796 w 831318"/>
                <a:gd name="connsiteY12" fmla="*/ 118753 h 166914"/>
                <a:gd name="connsiteX13" fmla="*/ 46 w 831318"/>
                <a:gd name="connsiteY13" fmla="*/ 166255 h 16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31318" h="166914">
                  <a:moveTo>
                    <a:pt x="831318" y="71252"/>
                  </a:moveTo>
                  <a:cubicBezTo>
                    <a:pt x="807567" y="59377"/>
                    <a:pt x="784577" y="45839"/>
                    <a:pt x="760066" y="35626"/>
                  </a:cubicBezTo>
                  <a:cubicBezTo>
                    <a:pt x="736957" y="25997"/>
                    <a:pt x="688815" y="11876"/>
                    <a:pt x="688815" y="11876"/>
                  </a:cubicBezTo>
                  <a:cubicBezTo>
                    <a:pt x="653189" y="15834"/>
                    <a:pt x="613498" y="6757"/>
                    <a:pt x="581937" y="23751"/>
                  </a:cubicBezTo>
                  <a:cubicBezTo>
                    <a:pt x="581933" y="23753"/>
                    <a:pt x="522562" y="112814"/>
                    <a:pt x="510685" y="130629"/>
                  </a:cubicBezTo>
                  <a:lnTo>
                    <a:pt x="486934" y="166255"/>
                  </a:lnTo>
                  <a:cubicBezTo>
                    <a:pt x="447350" y="162296"/>
                    <a:pt x="401645" y="175891"/>
                    <a:pt x="368181" y="154379"/>
                  </a:cubicBezTo>
                  <a:cubicBezTo>
                    <a:pt x="338399" y="135233"/>
                    <a:pt x="340318" y="88836"/>
                    <a:pt x="320679" y="59377"/>
                  </a:cubicBezTo>
                  <a:cubicBezTo>
                    <a:pt x="312762" y="47502"/>
                    <a:pt x="309032" y="31315"/>
                    <a:pt x="296929" y="23751"/>
                  </a:cubicBezTo>
                  <a:cubicBezTo>
                    <a:pt x="275699" y="10482"/>
                    <a:pt x="225677" y="0"/>
                    <a:pt x="225677" y="0"/>
                  </a:cubicBezTo>
                  <a:cubicBezTo>
                    <a:pt x="186093" y="3959"/>
                    <a:pt x="145687" y="2931"/>
                    <a:pt x="106924" y="11876"/>
                  </a:cubicBezTo>
                  <a:cubicBezTo>
                    <a:pt x="93017" y="15085"/>
                    <a:pt x="81390" y="25534"/>
                    <a:pt x="71298" y="35626"/>
                  </a:cubicBezTo>
                  <a:cubicBezTo>
                    <a:pt x="52010" y="54913"/>
                    <a:pt x="36214" y="97021"/>
                    <a:pt x="23796" y="118753"/>
                  </a:cubicBezTo>
                  <a:cubicBezTo>
                    <a:pt x="-2150" y="164158"/>
                    <a:pt x="46" y="138308"/>
                    <a:pt x="46" y="16625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9" name="Prostoručno 108"/>
            <p:cNvSpPr/>
            <p:nvPr/>
          </p:nvSpPr>
          <p:spPr>
            <a:xfrm>
              <a:off x="8870868" y="4346369"/>
              <a:ext cx="866898" cy="71253"/>
            </a:xfrm>
            <a:custGeom>
              <a:avLst/>
              <a:gdLst>
                <a:gd name="connsiteX0" fmla="*/ 0 w 866898"/>
                <a:gd name="connsiteY0" fmla="*/ 0 h 71253"/>
                <a:gd name="connsiteX1" fmla="*/ 106877 w 866898"/>
                <a:gd name="connsiteY1" fmla="*/ 35626 h 71253"/>
                <a:gd name="connsiteX2" fmla="*/ 344384 w 866898"/>
                <a:gd name="connsiteY2" fmla="*/ 59376 h 71253"/>
                <a:gd name="connsiteX3" fmla="*/ 866898 w 866898"/>
                <a:gd name="connsiteY3" fmla="*/ 71252 h 7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898" h="71253">
                  <a:moveTo>
                    <a:pt x="0" y="0"/>
                  </a:moveTo>
                  <a:cubicBezTo>
                    <a:pt x="35626" y="11875"/>
                    <a:pt x="69554" y="31479"/>
                    <a:pt x="106877" y="35626"/>
                  </a:cubicBezTo>
                  <a:cubicBezTo>
                    <a:pt x="159167" y="41436"/>
                    <a:pt x="297646" y="57543"/>
                    <a:pt x="344384" y="59376"/>
                  </a:cubicBezTo>
                  <a:cubicBezTo>
                    <a:pt x="657309" y="71648"/>
                    <a:pt x="678796" y="71252"/>
                    <a:pt x="866898" y="7125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Prostoručno 109"/>
            <p:cNvSpPr/>
            <p:nvPr/>
          </p:nvSpPr>
          <p:spPr>
            <a:xfrm>
              <a:off x="8942119" y="4275117"/>
              <a:ext cx="748146" cy="70496"/>
            </a:xfrm>
            <a:custGeom>
              <a:avLst/>
              <a:gdLst>
                <a:gd name="connsiteX0" fmla="*/ 0 w 748146"/>
                <a:gd name="connsiteY0" fmla="*/ 0 h 70496"/>
                <a:gd name="connsiteX1" fmla="*/ 59377 w 748146"/>
                <a:gd name="connsiteY1" fmla="*/ 23751 h 70496"/>
                <a:gd name="connsiteX2" fmla="*/ 748146 w 748146"/>
                <a:gd name="connsiteY2" fmla="*/ 47501 h 70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8146" h="70496">
                  <a:moveTo>
                    <a:pt x="0" y="0"/>
                  </a:moveTo>
                  <a:cubicBezTo>
                    <a:pt x="19792" y="7917"/>
                    <a:pt x="39343" y="16466"/>
                    <a:pt x="59377" y="23751"/>
                  </a:cubicBezTo>
                  <a:cubicBezTo>
                    <a:pt x="303690" y="112591"/>
                    <a:pt x="288246" y="47501"/>
                    <a:pt x="748146" y="4750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Prostoručno 110"/>
            <p:cNvSpPr/>
            <p:nvPr/>
          </p:nvSpPr>
          <p:spPr>
            <a:xfrm>
              <a:off x="10580914" y="4191990"/>
              <a:ext cx="796986" cy="201880"/>
            </a:xfrm>
            <a:custGeom>
              <a:avLst/>
              <a:gdLst>
                <a:gd name="connsiteX0" fmla="*/ 166255 w 796986"/>
                <a:gd name="connsiteY0" fmla="*/ 95002 h 201880"/>
                <a:gd name="connsiteX1" fmla="*/ 273133 w 796986"/>
                <a:gd name="connsiteY1" fmla="*/ 106878 h 201880"/>
                <a:gd name="connsiteX2" fmla="*/ 320634 w 796986"/>
                <a:gd name="connsiteY2" fmla="*/ 118753 h 201880"/>
                <a:gd name="connsiteX3" fmla="*/ 760021 w 796986"/>
                <a:gd name="connsiteY3" fmla="*/ 106878 h 201880"/>
                <a:gd name="connsiteX4" fmla="*/ 748146 w 796986"/>
                <a:gd name="connsiteY4" fmla="*/ 59376 h 201880"/>
                <a:gd name="connsiteX5" fmla="*/ 676894 w 796986"/>
                <a:gd name="connsiteY5" fmla="*/ 35626 h 201880"/>
                <a:gd name="connsiteX6" fmla="*/ 344385 w 796986"/>
                <a:gd name="connsiteY6" fmla="*/ 35626 h 201880"/>
                <a:gd name="connsiteX7" fmla="*/ 154380 w 796986"/>
                <a:gd name="connsiteY7" fmla="*/ 47501 h 201880"/>
                <a:gd name="connsiteX8" fmla="*/ 95003 w 796986"/>
                <a:gd name="connsiteY8" fmla="*/ 59376 h 201880"/>
                <a:gd name="connsiteX9" fmla="*/ 35626 w 796986"/>
                <a:gd name="connsiteY9" fmla="*/ 83127 h 201880"/>
                <a:gd name="connsiteX10" fmla="*/ 0 w 796986"/>
                <a:gd name="connsiteY10" fmla="*/ 95002 h 201880"/>
                <a:gd name="connsiteX11" fmla="*/ 59377 w 796986"/>
                <a:gd name="connsiteY11" fmla="*/ 178129 h 201880"/>
                <a:gd name="connsiteX12" fmla="*/ 130629 w 796986"/>
                <a:gd name="connsiteY12" fmla="*/ 201880 h 201880"/>
                <a:gd name="connsiteX13" fmla="*/ 356260 w 796986"/>
                <a:gd name="connsiteY13" fmla="*/ 190005 h 201880"/>
                <a:gd name="connsiteX14" fmla="*/ 486889 w 796986"/>
                <a:gd name="connsiteY14" fmla="*/ 178129 h 201880"/>
                <a:gd name="connsiteX15" fmla="*/ 736270 w 796986"/>
                <a:gd name="connsiteY15" fmla="*/ 166254 h 201880"/>
                <a:gd name="connsiteX16" fmla="*/ 771896 w 796986"/>
                <a:gd name="connsiteY16" fmla="*/ 95002 h 201880"/>
                <a:gd name="connsiteX17" fmla="*/ 736270 w 796986"/>
                <a:gd name="connsiteY17" fmla="*/ 71252 h 201880"/>
                <a:gd name="connsiteX18" fmla="*/ 641268 w 796986"/>
                <a:gd name="connsiteY18" fmla="*/ 47501 h 201880"/>
                <a:gd name="connsiteX19" fmla="*/ 570016 w 796986"/>
                <a:gd name="connsiteY19" fmla="*/ 23750 h 201880"/>
                <a:gd name="connsiteX20" fmla="*/ 534390 w 796986"/>
                <a:gd name="connsiteY20" fmla="*/ 11875 h 201880"/>
                <a:gd name="connsiteX21" fmla="*/ 498764 w 796986"/>
                <a:gd name="connsiteY21" fmla="*/ 0 h 201880"/>
                <a:gd name="connsiteX22" fmla="*/ 83128 w 796986"/>
                <a:gd name="connsiteY22" fmla="*/ 11875 h 201880"/>
                <a:gd name="connsiteX23" fmla="*/ 35626 w 796986"/>
                <a:gd name="connsiteY23" fmla="*/ 35626 h 201880"/>
                <a:gd name="connsiteX24" fmla="*/ 71252 w 796986"/>
                <a:gd name="connsiteY24" fmla="*/ 71252 h 201880"/>
                <a:gd name="connsiteX25" fmla="*/ 142504 w 796986"/>
                <a:gd name="connsiteY25" fmla="*/ 95002 h 201880"/>
                <a:gd name="connsiteX26" fmla="*/ 178130 w 796986"/>
                <a:gd name="connsiteY26" fmla="*/ 118753 h 201880"/>
                <a:gd name="connsiteX27" fmla="*/ 225631 w 796986"/>
                <a:gd name="connsiteY27" fmla="*/ 130628 h 201880"/>
                <a:gd name="connsiteX28" fmla="*/ 308759 w 796986"/>
                <a:gd name="connsiteY28" fmla="*/ 154379 h 201880"/>
                <a:gd name="connsiteX29" fmla="*/ 415637 w 796986"/>
                <a:gd name="connsiteY29" fmla="*/ 166254 h 201880"/>
                <a:gd name="connsiteX30" fmla="*/ 712520 w 796986"/>
                <a:gd name="connsiteY30" fmla="*/ 154379 h 201880"/>
                <a:gd name="connsiteX31" fmla="*/ 748146 w 796986"/>
                <a:gd name="connsiteY31" fmla="*/ 142504 h 201880"/>
                <a:gd name="connsiteX32" fmla="*/ 783772 w 796986"/>
                <a:gd name="connsiteY32" fmla="*/ 118753 h 201880"/>
                <a:gd name="connsiteX33" fmla="*/ 795647 w 796986"/>
                <a:gd name="connsiteY33" fmla="*/ 83127 h 201880"/>
                <a:gd name="connsiteX34" fmla="*/ 760021 w 796986"/>
                <a:gd name="connsiteY34" fmla="*/ 71252 h 201880"/>
                <a:gd name="connsiteX35" fmla="*/ 712520 w 796986"/>
                <a:gd name="connsiteY35" fmla="*/ 59376 h 201880"/>
                <a:gd name="connsiteX36" fmla="*/ 308759 w 796986"/>
                <a:gd name="connsiteY36" fmla="*/ 71252 h 20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96986" h="201880">
                  <a:moveTo>
                    <a:pt x="166255" y="95002"/>
                  </a:moveTo>
                  <a:cubicBezTo>
                    <a:pt x="201881" y="98961"/>
                    <a:pt x="237705" y="101427"/>
                    <a:pt x="273133" y="106878"/>
                  </a:cubicBezTo>
                  <a:cubicBezTo>
                    <a:pt x="289264" y="109360"/>
                    <a:pt x="304313" y="118753"/>
                    <a:pt x="320634" y="118753"/>
                  </a:cubicBezTo>
                  <a:cubicBezTo>
                    <a:pt x="467150" y="118753"/>
                    <a:pt x="613559" y="110836"/>
                    <a:pt x="760021" y="106878"/>
                  </a:cubicBezTo>
                  <a:cubicBezTo>
                    <a:pt x="756063" y="91044"/>
                    <a:pt x="760538" y="69998"/>
                    <a:pt x="748146" y="59376"/>
                  </a:cubicBezTo>
                  <a:cubicBezTo>
                    <a:pt x="729138" y="43083"/>
                    <a:pt x="676894" y="35626"/>
                    <a:pt x="676894" y="35626"/>
                  </a:cubicBezTo>
                  <a:cubicBezTo>
                    <a:pt x="436225" y="62366"/>
                    <a:pt x="729646" y="35626"/>
                    <a:pt x="344385" y="35626"/>
                  </a:cubicBezTo>
                  <a:cubicBezTo>
                    <a:pt x="280926" y="35626"/>
                    <a:pt x="217715" y="43543"/>
                    <a:pt x="154380" y="47501"/>
                  </a:cubicBezTo>
                  <a:cubicBezTo>
                    <a:pt x="134588" y="51459"/>
                    <a:pt x="114336" y="53576"/>
                    <a:pt x="95003" y="59376"/>
                  </a:cubicBezTo>
                  <a:cubicBezTo>
                    <a:pt x="74585" y="65501"/>
                    <a:pt x="55586" y="75642"/>
                    <a:pt x="35626" y="83127"/>
                  </a:cubicBezTo>
                  <a:cubicBezTo>
                    <a:pt x="23905" y="87522"/>
                    <a:pt x="11875" y="91044"/>
                    <a:pt x="0" y="95002"/>
                  </a:cubicBezTo>
                  <a:cubicBezTo>
                    <a:pt x="20436" y="146091"/>
                    <a:pt x="11783" y="156976"/>
                    <a:pt x="59377" y="178129"/>
                  </a:cubicBezTo>
                  <a:cubicBezTo>
                    <a:pt x="82255" y="188297"/>
                    <a:pt x="130629" y="201880"/>
                    <a:pt x="130629" y="201880"/>
                  </a:cubicBezTo>
                  <a:lnTo>
                    <a:pt x="356260" y="190005"/>
                  </a:lnTo>
                  <a:cubicBezTo>
                    <a:pt x="399886" y="187097"/>
                    <a:pt x="443252" y="180856"/>
                    <a:pt x="486889" y="178129"/>
                  </a:cubicBezTo>
                  <a:cubicBezTo>
                    <a:pt x="569948" y="172938"/>
                    <a:pt x="653143" y="170212"/>
                    <a:pt x="736270" y="166254"/>
                  </a:cubicBezTo>
                  <a:cubicBezTo>
                    <a:pt x="741271" y="158752"/>
                    <a:pt x="778042" y="110367"/>
                    <a:pt x="771896" y="95002"/>
                  </a:cubicBezTo>
                  <a:cubicBezTo>
                    <a:pt x="766595" y="81751"/>
                    <a:pt x="749035" y="77635"/>
                    <a:pt x="736270" y="71252"/>
                  </a:cubicBezTo>
                  <a:cubicBezTo>
                    <a:pt x="707439" y="56836"/>
                    <a:pt x="671088" y="55634"/>
                    <a:pt x="641268" y="47501"/>
                  </a:cubicBezTo>
                  <a:cubicBezTo>
                    <a:pt x="617115" y="40914"/>
                    <a:pt x="593767" y="31667"/>
                    <a:pt x="570016" y="23750"/>
                  </a:cubicBezTo>
                  <a:lnTo>
                    <a:pt x="534390" y="11875"/>
                  </a:lnTo>
                  <a:lnTo>
                    <a:pt x="498764" y="0"/>
                  </a:lnTo>
                  <a:cubicBezTo>
                    <a:pt x="360219" y="3958"/>
                    <a:pt x="221322" y="1245"/>
                    <a:pt x="83128" y="11875"/>
                  </a:cubicBezTo>
                  <a:cubicBezTo>
                    <a:pt x="65477" y="13233"/>
                    <a:pt x="39098" y="18267"/>
                    <a:pt x="35626" y="35626"/>
                  </a:cubicBezTo>
                  <a:cubicBezTo>
                    <a:pt x="32332" y="52094"/>
                    <a:pt x="56571" y="63096"/>
                    <a:pt x="71252" y="71252"/>
                  </a:cubicBezTo>
                  <a:cubicBezTo>
                    <a:pt x="93137" y="83410"/>
                    <a:pt x="142504" y="95002"/>
                    <a:pt x="142504" y="95002"/>
                  </a:cubicBezTo>
                  <a:cubicBezTo>
                    <a:pt x="154379" y="102919"/>
                    <a:pt x="165012" y="113131"/>
                    <a:pt x="178130" y="118753"/>
                  </a:cubicBezTo>
                  <a:cubicBezTo>
                    <a:pt x="193131" y="125182"/>
                    <a:pt x="209938" y="126144"/>
                    <a:pt x="225631" y="130628"/>
                  </a:cubicBezTo>
                  <a:cubicBezTo>
                    <a:pt x="261849" y="140976"/>
                    <a:pt x="268530" y="148190"/>
                    <a:pt x="308759" y="154379"/>
                  </a:cubicBezTo>
                  <a:cubicBezTo>
                    <a:pt x="344187" y="159829"/>
                    <a:pt x="380011" y="162296"/>
                    <a:pt x="415637" y="166254"/>
                  </a:cubicBezTo>
                  <a:cubicBezTo>
                    <a:pt x="514598" y="162296"/>
                    <a:pt x="613732" y="161435"/>
                    <a:pt x="712520" y="154379"/>
                  </a:cubicBezTo>
                  <a:cubicBezTo>
                    <a:pt x="725006" y="153487"/>
                    <a:pt x="736950" y="148102"/>
                    <a:pt x="748146" y="142504"/>
                  </a:cubicBezTo>
                  <a:cubicBezTo>
                    <a:pt x="760912" y="136121"/>
                    <a:pt x="771897" y="126670"/>
                    <a:pt x="783772" y="118753"/>
                  </a:cubicBezTo>
                  <a:cubicBezTo>
                    <a:pt x="787730" y="106878"/>
                    <a:pt x="801245" y="94323"/>
                    <a:pt x="795647" y="83127"/>
                  </a:cubicBezTo>
                  <a:cubicBezTo>
                    <a:pt x="790049" y="71931"/>
                    <a:pt x="772057" y="74691"/>
                    <a:pt x="760021" y="71252"/>
                  </a:cubicBezTo>
                  <a:cubicBezTo>
                    <a:pt x="744328" y="66768"/>
                    <a:pt x="728354" y="63335"/>
                    <a:pt x="712520" y="59376"/>
                  </a:cubicBezTo>
                  <a:cubicBezTo>
                    <a:pt x="427594" y="74373"/>
                    <a:pt x="562203" y="71252"/>
                    <a:pt x="308759" y="7125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Zaobljeni pravokutni oblačić 112"/>
            <p:cNvSpPr/>
            <p:nvPr/>
          </p:nvSpPr>
          <p:spPr>
            <a:xfrm>
              <a:off x="4611713" y="1755474"/>
              <a:ext cx="7336668" cy="1715067"/>
            </a:xfrm>
            <a:prstGeom prst="wedgeRoundRectCallo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3200" dirty="0" smtClean="0">
                  <a:solidFill>
                    <a:schemeClr val="tx1"/>
                  </a:solidFill>
                </a:rPr>
                <a:t>Gdje su pokloni? Morat ćemo pronaći poklone!</a:t>
              </a:r>
              <a:endParaRPr lang="hr-HR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04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lak 1"/>
          <p:cNvSpPr/>
          <p:nvPr/>
        </p:nvSpPr>
        <p:spPr>
          <a:xfrm>
            <a:off x="258791" y="396815"/>
            <a:ext cx="3174521" cy="1828800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8778815" y="396815"/>
            <a:ext cx="2863970" cy="1828800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blak 27"/>
          <p:cNvSpPr/>
          <p:nvPr/>
        </p:nvSpPr>
        <p:spPr>
          <a:xfrm>
            <a:off x="6659592" y="293298"/>
            <a:ext cx="1998453" cy="1362973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blak 28"/>
          <p:cNvSpPr/>
          <p:nvPr/>
        </p:nvSpPr>
        <p:spPr>
          <a:xfrm>
            <a:off x="3614467" y="60384"/>
            <a:ext cx="2863970" cy="1828800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Pravokutnik 30"/>
          <p:cNvSpPr/>
          <p:nvPr/>
        </p:nvSpPr>
        <p:spPr>
          <a:xfrm>
            <a:off x="8658045" y="4144488"/>
            <a:ext cx="2984740" cy="271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Jednakokračni trokut 31"/>
          <p:cNvSpPr/>
          <p:nvPr/>
        </p:nvSpPr>
        <p:spPr>
          <a:xfrm>
            <a:off x="8648150" y="2529444"/>
            <a:ext cx="2984740" cy="161504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Zaobljeni pravokutnik 32"/>
          <p:cNvSpPr/>
          <p:nvPr/>
        </p:nvSpPr>
        <p:spPr>
          <a:xfrm>
            <a:off x="8989620" y="4619501"/>
            <a:ext cx="665019" cy="6293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Zaobljeni pravokutnik 33"/>
          <p:cNvSpPr/>
          <p:nvPr/>
        </p:nvSpPr>
        <p:spPr>
          <a:xfrm>
            <a:off x="10614560" y="4619500"/>
            <a:ext cx="665019" cy="6293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Pravokutnik 34"/>
          <p:cNvSpPr/>
          <p:nvPr/>
        </p:nvSpPr>
        <p:spPr>
          <a:xfrm>
            <a:off x="9795145" y="5501244"/>
            <a:ext cx="710539" cy="1356756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5" name="Ravni poveznik 44"/>
          <p:cNvCxnSpPr/>
          <p:nvPr/>
        </p:nvCxnSpPr>
        <p:spPr>
          <a:xfrm flipH="1">
            <a:off x="883940" y="6116239"/>
            <a:ext cx="4205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upa 49"/>
          <p:cNvGrpSpPr/>
          <p:nvPr/>
        </p:nvGrpSpPr>
        <p:grpSpPr>
          <a:xfrm flipH="1">
            <a:off x="258442" y="5570381"/>
            <a:ext cx="1587609" cy="1218482"/>
            <a:chOff x="-20927" y="4765880"/>
            <a:chExt cx="2312945" cy="2041226"/>
          </a:xfrm>
        </p:grpSpPr>
        <p:sp>
          <p:nvSpPr>
            <p:cNvPr id="36" name="Zaobljeni pravokutnik 35"/>
            <p:cNvSpPr/>
            <p:nvPr/>
          </p:nvSpPr>
          <p:spPr>
            <a:xfrm>
              <a:off x="707714" y="4765880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Elipsa 36"/>
            <p:cNvSpPr/>
            <p:nvPr/>
          </p:nvSpPr>
          <p:spPr>
            <a:xfrm>
              <a:off x="768099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1190793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Pravokutnik 39"/>
            <p:cNvSpPr/>
            <p:nvPr/>
          </p:nvSpPr>
          <p:spPr>
            <a:xfrm>
              <a:off x="897495" y="621188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Pravokutnik 40"/>
            <p:cNvSpPr/>
            <p:nvPr/>
          </p:nvSpPr>
          <p:spPr>
            <a:xfrm>
              <a:off x="1409618" y="621188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46" name="Ravni poveznik 45"/>
            <p:cNvCxnSpPr/>
            <p:nvPr/>
          </p:nvCxnSpPr>
          <p:spPr>
            <a:xfrm>
              <a:off x="1681600" y="5320393"/>
              <a:ext cx="610418" cy="84438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flipH="1">
              <a:off x="-20927" y="5320393"/>
              <a:ext cx="701904" cy="73432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Prostoručno 47"/>
            <p:cNvSpPr/>
            <p:nvPr/>
          </p:nvSpPr>
          <p:spPr>
            <a:xfrm>
              <a:off x="791514" y="4797825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Prostoručno 48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1" name="Grupa 50"/>
          <p:cNvGrpSpPr/>
          <p:nvPr/>
        </p:nvGrpSpPr>
        <p:grpSpPr>
          <a:xfrm flipH="1">
            <a:off x="1110639" y="5570380"/>
            <a:ext cx="1587609" cy="1218482"/>
            <a:chOff x="-20927" y="4765880"/>
            <a:chExt cx="2312945" cy="2041226"/>
          </a:xfrm>
        </p:grpSpPr>
        <p:sp>
          <p:nvSpPr>
            <p:cNvPr id="52" name="Zaobljeni pravokutnik 51"/>
            <p:cNvSpPr/>
            <p:nvPr/>
          </p:nvSpPr>
          <p:spPr>
            <a:xfrm>
              <a:off x="707714" y="4765880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>
              <a:off x="768099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Elipsa 53"/>
            <p:cNvSpPr/>
            <p:nvPr/>
          </p:nvSpPr>
          <p:spPr>
            <a:xfrm>
              <a:off x="1190793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Pravokutnik 55"/>
            <p:cNvSpPr/>
            <p:nvPr/>
          </p:nvSpPr>
          <p:spPr>
            <a:xfrm>
              <a:off x="897495" y="621188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Pravokutnik 56"/>
            <p:cNvSpPr/>
            <p:nvPr/>
          </p:nvSpPr>
          <p:spPr>
            <a:xfrm>
              <a:off x="1409618" y="621188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61" name="Ravni poveznik 60"/>
            <p:cNvCxnSpPr/>
            <p:nvPr/>
          </p:nvCxnSpPr>
          <p:spPr>
            <a:xfrm>
              <a:off x="1681600" y="5320393"/>
              <a:ext cx="610418" cy="84438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 flipH="1">
              <a:off x="-20927" y="5320393"/>
              <a:ext cx="701904" cy="73432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Prostoručno 62"/>
            <p:cNvSpPr/>
            <p:nvPr/>
          </p:nvSpPr>
          <p:spPr>
            <a:xfrm>
              <a:off x="791514" y="4797825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Prostoručno 63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5" name="Grupa 64"/>
          <p:cNvGrpSpPr/>
          <p:nvPr/>
        </p:nvGrpSpPr>
        <p:grpSpPr>
          <a:xfrm flipH="1">
            <a:off x="2015108" y="5572164"/>
            <a:ext cx="1587609" cy="1218482"/>
            <a:chOff x="-20927" y="4765880"/>
            <a:chExt cx="2312945" cy="2041226"/>
          </a:xfrm>
        </p:grpSpPr>
        <p:sp>
          <p:nvSpPr>
            <p:cNvPr id="66" name="Zaobljeni pravokutnik 65"/>
            <p:cNvSpPr/>
            <p:nvPr/>
          </p:nvSpPr>
          <p:spPr>
            <a:xfrm>
              <a:off x="707714" y="4765880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Elipsa 66"/>
            <p:cNvSpPr/>
            <p:nvPr/>
          </p:nvSpPr>
          <p:spPr>
            <a:xfrm>
              <a:off x="768099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Elipsa 67"/>
            <p:cNvSpPr/>
            <p:nvPr/>
          </p:nvSpPr>
          <p:spPr>
            <a:xfrm>
              <a:off x="1190793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0" name="Pravokutnik 69"/>
            <p:cNvSpPr/>
            <p:nvPr/>
          </p:nvSpPr>
          <p:spPr>
            <a:xfrm>
              <a:off x="897495" y="621188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Pravokutnik 70"/>
            <p:cNvSpPr/>
            <p:nvPr/>
          </p:nvSpPr>
          <p:spPr>
            <a:xfrm>
              <a:off x="1409618" y="621188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5" name="Ravni poveznik 74"/>
            <p:cNvCxnSpPr/>
            <p:nvPr/>
          </p:nvCxnSpPr>
          <p:spPr>
            <a:xfrm>
              <a:off x="1681600" y="5320393"/>
              <a:ext cx="610418" cy="84438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Ravni poveznik 75"/>
            <p:cNvCxnSpPr/>
            <p:nvPr/>
          </p:nvCxnSpPr>
          <p:spPr>
            <a:xfrm flipH="1">
              <a:off x="-20927" y="5320393"/>
              <a:ext cx="701904" cy="73432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Prostoručno 76"/>
            <p:cNvSpPr/>
            <p:nvPr/>
          </p:nvSpPr>
          <p:spPr>
            <a:xfrm>
              <a:off x="791514" y="4797825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Prostoručno 77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9" name="Grupa 78"/>
          <p:cNvGrpSpPr/>
          <p:nvPr/>
        </p:nvGrpSpPr>
        <p:grpSpPr>
          <a:xfrm flipH="1">
            <a:off x="3821540" y="5594376"/>
            <a:ext cx="1587609" cy="1218482"/>
            <a:chOff x="-20928" y="4765890"/>
            <a:chExt cx="2312944" cy="2041231"/>
          </a:xfrm>
        </p:grpSpPr>
        <p:sp>
          <p:nvSpPr>
            <p:cNvPr id="80" name="Zaobljeni pravokutnik 79"/>
            <p:cNvSpPr/>
            <p:nvPr/>
          </p:nvSpPr>
          <p:spPr>
            <a:xfrm>
              <a:off x="707712" y="4765890"/>
              <a:ext cx="966159" cy="144600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Elipsa 80"/>
            <p:cNvSpPr/>
            <p:nvPr/>
          </p:nvSpPr>
          <p:spPr>
            <a:xfrm>
              <a:off x="768098" y="5026300"/>
              <a:ext cx="258793" cy="2038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Elipsa 81"/>
            <p:cNvSpPr/>
            <p:nvPr/>
          </p:nvSpPr>
          <p:spPr>
            <a:xfrm>
              <a:off x="1190791" y="5026300"/>
              <a:ext cx="258793" cy="2038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Dijagram toka: Spremljeni podaci 82"/>
            <p:cNvSpPr/>
            <p:nvPr/>
          </p:nvSpPr>
          <p:spPr>
            <a:xfrm rot="16200000" flipV="1">
              <a:off x="860961" y="5374000"/>
              <a:ext cx="426923" cy="612648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Pravokutnik 83"/>
            <p:cNvSpPr/>
            <p:nvPr/>
          </p:nvSpPr>
          <p:spPr>
            <a:xfrm>
              <a:off x="897493" y="6211897"/>
              <a:ext cx="45720" cy="59522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5" name="Pravokutnik 84"/>
            <p:cNvSpPr/>
            <p:nvPr/>
          </p:nvSpPr>
          <p:spPr>
            <a:xfrm>
              <a:off x="1409616" y="6211895"/>
              <a:ext cx="45720" cy="59522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86" name="Ravni poveznik 85"/>
            <p:cNvCxnSpPr/>
            <p:nvPr/>
          </p:nvCxnSpPr>
          <p:spPr>
            <a:xfrm flipV="1">
              <a:off x="897495" y="5506147"/>
              <a:ext cx="22858" cy="3315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 flipV="1">
              <a:off x="1107634" y="5488893"/>
              <a:ext cx="22858" cy="3315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 flipV="1">
              <a:off x="1259890" y="5521781"/>
              <a:ext cx="22858" cy="3315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1681598" y="5320404"/>
              <a:ext cx="610418" cy="844382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avni poveznik 89"/>
            <p:cNvCxnSpPr/>
            <p:nvPr/>
          </p:nvCxnSpPr>
          <p:spPr>
            <a:xfrm flipH="1">
              <a:off x="-20928" y="5320406"/>
              <a:ext cx="701903" cy="73432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Prostoručno 90"/>
            <p:cNvSpPr/>
            <p:nvPr/>
          </p:nvSpPr>
          <p:spPr>
            <a:xfrm>
              <a:off x="791513" y="4797823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Prostoručno 91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3" name="Grupa 92"/>
          <p:cNvGrpSpPr/>
          <p:nvPr/>
        </p:nvGrpSpPr>
        <p:grpSpPr>
          <a:xfrm flipH="1">
            <a:off x="2880103" y="5570380"/>
            <a:ext cx="1587609" cy="1218482"/>
            <a:chOff x="-20927" y="4765880"/>
            <a:chExt cx="2312945" cy="2041226"/>
          </a:xfrm>
        </p:grpSpPr>
        <p:sp>
          <p:nvSpPr>
            <p:cNvPr id="94" name="Zaobljeni pravokutnik 93"/>
            <p:cNvSpPr/>
            <p:nvPr/>
          </p:nvSpPr>
          <p:spPr>
            <a:xfrm>
              <a:off x="707714" y="4765880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Elipsa 94"/>
            <p:cNvSpPr/>
            <p:nvPr/>
          </p:nvSpPr>
          <p:spPr>
            <a:xfrm>
              <a:off x="768099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6" name="Elipsa 95"/>
            <p:cNvSpPr/>
            <p:nvPr/>
          </p:nvSpPr>
          <p:spPr>
            <a:xfrm>
              <a:off x="1190793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Pravokutnik 97"/>
            <p:cNvSpPr/>
            <p:nvPr/>
          </p:nvSpPr>
          <p:spPr>
            <a:xfrm>
              <a:off x="897495" y="621188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9" name="Pravokutnik 98"/>
            <p:cNvSpPr/>
            <p:nvPr/>
          </p:nvSpPr>
          <p:spPr>
            <a:xfrm>
              <a:off x="1409618" y="621188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3" name="Ravni poveznik 102"/>
            <p:cNvCxnSpPr/>
            <p:nvPr/>
          </p:nvCxnSpPr>
          <p:spPr>
            <a:xfrm>
              <a:off x="1681600" y="5320393"/>
              <a:ext cx="610418" cy="84438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avni poveznik 103"/>
            <p:cNvCxnSpPr/>
            <p:nvPr/>
          </p:nvCxnSpPr>
          <p:spPr>
            <a:xfrm flipH="1">
              <a:off x="-20927" y="5320393"/>
              <a:ext cx="701904" cy="73432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Prostoručno 104"/>
            <p:cNvSpPr/>
            <p:nvPr/>
          </p:nvSpPr>
          <p:spPr>
            <a:xfrm>
              <a:off x="791514" y="4797825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6" name="Prostoručno 105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07" name="Prostoručno 106"/>
          <p:cNvSpPr/>
          <p:nvPr/>
        </p:nvSpPr>
        <p:spPr>
          <a:xfrm>
            <a:off x="736270" y="5593278"/>
            <a:ext cx="576537" cy="142504"/>
          </a:xfrm>
          <a:custGeom>
            <a:avLst/>
            <a:gdLst>
              <a:gd name="connsiteX0" fmla="*/ 0 w 576537"/>
              <a:gd name="connsiteY0" fmla="*/ 71252 h 142504"/>
              <a:gd name="connsiteX1" fmla="*/ 71252 w 576537"/>
              <a:gd name="connsiteY1" fmla="*/ 83127 h 142504"/>
              <a:gd name="connsiteX2" fmla="*/ 106878 w 576537"/>
              <a:gd name="connsiteY2" fmla="*/ 95003 h 142504"/>
              <a:gd name="connsiteX3" fmla="*/ 178130 w 576537"/>
              <a:gd name="connsiteY3" fmla="*/ 106878 h 142504"/>
              <a:gd name="connsiteX4" fmla="*/ 249382 w 576537"/>
              <a:gd name="connsiteY4" fmla="*/ 130628 h 142504"/>
              <a:gd name="connsiteX5" fmla="*/ 356260 w 576537"/>
              <a:gd name="connsiteY5" fmla="*/ 142504 h 142504"/>
              <a:gd name="connsiteX6" fmla="*/ 570016 w 576537"/>
              <a:gd name="connsiteY6" fmla="*/ 130628 h 142504"/>
              <a:gd name="connsiteX7" fmla="*/ 558140 w 576537"/>
              <a:gd name="connsiteY7" fmla="*/ 83127 h 142504"/>
              <a:gd name="connsiteX8" fmla="*/ 498764 w 576537"/>
              <a:gd name="connsiteY8" fmla="*/ 59377 h 142504"/>
              <a:gd name="connsiteX9" fmla="*/ 439387 w 576537"/>
              <a:gd name="connsiteY9" fmla="*/ 47501 h 142504"/>
              <a:gd name="connsiteX10" fmla="*/ 403761 w 576537"/>
              <a:gd name="connsiteY10" fmla="*/ 35626 h 142504"/>
              <a:gd name="connsiteX11" fmla="*/ 356260 w 576537"/>
              <a:gd name="connsiteY11" fmla="*/ 23751 h 142504"/>
              <a:gd name="connsiteX12" fmla="*/ 320634 w 576537"/>
              <a:gd name="connsiteY12" fmla="*/ 11875 h 142504"/>
              <a:gd name="connsiteX13" fmla="*/ 237507 w 576537"/>
              <a:gd name="connsiteY13" fmla="*/ 0 h 142504"/>
              <a:gd name="connsiteX14" fmla="*/ 71252 w 576537"/>
              <a:gd name="connsiteY14" fmla="*/ 11875 h 142504"/>
              <a:gd name="connsiteX15" fmla="*/ 35626 w 576537"/>
              <a:gd name="connsiteY15" fmla="*/ 23751 h 142504"/>
              <a:gd name="connsiteX16" fmla="*/ 47501 w 576537"/>
              <a:gd name="connsiteY16" fmla="*/ 71252 h 142504"/>
              <a:gd name="connsiteX17" fmla="*/ 83127 w 576537"/>
              <a:gd name="connsiteY17" fmla="*/ 95003 h 142504"/>
              <a:gd name="connsiteX18" fmla="*/ 201881 w 576537"/>
              <a:gd name="connsiteY18" fmla="*/ 118753 h 142504"/>
              <a:gd name="connsiteX19" fmla="*/ 380011 w 576537"/>
              <a:gd name="connsiteY19" fmla="*/ 118753 h 142504"/>
              <a:gd name="connsiteX20" fmla="*/ 356260 w 576537"/>
              <a:gd name="connsiteY20" fmla="*/ 59377 h 142504"/>
              <a:gd name="connsiteX21" fmla="*/ 296883 w 576537"/>
              <a:gd name="connsiteY21" fmla="*/ 47501 h 142504"/>
              <a:gd name="connsiteX22" fmla="*/ 225631 w 576537"/>
              <a:gd name="connsiteY22" fmla="*/ 35626 h 142504"/>
              <a:gd name="connsiteX23" fmla="*/ 190005 w 576537"/>
              <a:gd name="connsiteY23" fmla="*/ 23751 h 142504"/>
              <a:gd name="connsiteX24" fmla="*/ 142504 w 576537"/>
              <a:gd name="connsiteY24" fmla="*/ 23751 h 14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76537" h="142504">
                <a:moveTo>
                  <a:pt x="0" y="71252"/>
                </a:moveTo>
                <a:cubicBezTo>
                  <a:pt x="23751" y="75210"/>
                  <a:pt x="47747" y="77904"/>
                  <a:pt x="71252" y="83127"/>
                </a:cubicBezTo>
                <a:cubicBezTo>
                  <a:pt x="83472" y="85843"/>
                  <a:pt x="94658" y="92287"/>
                  <a:pt x="106878" y="95003"/>
                </a:cubicBezTo>
                <a:cubicBezTo>
                  <a:pt x="130383" y="100226"/>
                  <a:pt x="154771" y="101038"/>
                  <a:pt x="178130" y="106878"/>
                </a:cubicBezTo>
                <a:cubicBezTo>
                  <a:pt x="202418" y="112950"/>
                  <a:pt x="224833" y="125718"/>
                  <a:pt x="249382" y="130628"/>
                </a:cubicBezTo>
                <a:cubicBezTo>
                  <a:pt x="284531" y="137658"/>
                  <a:pt x="320634" y="138545"/>
                  <a:pt x="356260" y="142504"/>
                </a:cubicBezTo>
                <a:lnTo>
                  <a:pt x="570016" y="130628"/>
                </a:lnTo>
                <a:cubicBezTo>
                  <a:pt x="585674" y="126023"/>
                  <a:pt x="569681" y="94668"/>
                  <a:pt x="558140" y="83127"/>
                </a:cubicBezTo>
                <a:cubicBezTo>
                  <a:pt x="543067" y="68054"/>
                  <a:pt x="519182" y="65502"/>
                  <a:pt x="498764" y="59377"/>
                </a:cubicBezTo>
                <a:cubicBezTo>
                  <a:pt x="479431" y="53577"/>
                  <a:pt x="458969" y="52396"/>
                  <a:pt x="439387" y="47501"/>
                </a:cubicBezTo>
                <a:cubicBezTo>
                  <a:pt x="427243" y="44465"/>
                  <a:pt x="415797" y="39065"/>
                  <a:pt x="403761" y="35626"/>
                </a:cubicBezTo>
                <a:cubicBezTo>
                  <a:pt x="388068" y="31142"/>
                  <a:pt x="371953" y="28235"/>
                  <a:pt x="356260" y="23751"/>
                </a:cubicBezTo>
                <a:cubicBezTo>
                  <a:pt x="344224" y="20312"/>
                  <a:pt x="332909" y="14330"/>
                  <a:pt x="320634" y="11875"/>
                </a:cubicBezTo>
                <a:cubicBezTo>
                  <a:pt x="293187" y="6386"/>
                  <a:pt x="265216" y="3958"/>
                  <a:pt x="237507" y="0"/>
                </a:cubicBezTo>
                <a:cubicBezTo>
                  <a:pt x="182089" y="3958"/>
                  <a:pt x="126431" y="5383"/>
                  <a:pt x="71252" y="11875"/>
                </a:cubicBezTo>
                <a:cubicBezTo>
                  <a:pt x="58820" y="13338"/>
                  <a:pt x="40275" y="12129"/>
                  <a:pt x="35626" y="23751"/>
                </a:cubicBezTo>
                <a:cubicBezTo>
                  <a:pt x="29565" y="38905"/>
                  <a:pt x="38448" y="57672"/>
                  <a:pt x="47501" y="71252"/>
                </a:cubicBezTo>
                <a:cubicBezTo>
                  <a:pt x="55418" y="83127"/>
                  <a:pt x="70361" y="88620"/>
                  <a:pt x="83127" y="95003"/>
                </a:cubicBezTo>
                <a:cubicBezTo>
                  <a:pt x="116289" y="111584"/>
                  <a:pt x="171250" y="114377"/>
                  <a:pt x="201881" y="118753"/>
                </a:cubicBezTo>
                <a:cubicBezTo>
                  <a:pt x="260197" y="138191"/>
                  <a:pt x="310825" y="160264"/>
                  <a:pt x="380011" y="118753"/>
                </a:cubicBezTo>
                <a:cubicBezTo>
                  <a:pt x="398290" y="107786"/>
                  <a:pt x="372445" y="73250"/>
                  <a:pt x="356260" y="59377"/>
                </a:cubicBezTo>
                <a:cubicBezTo>
                  <a:pt x="340935" y="46241"/>
                  <a:pt x="316742" y="51112"/>
                  <a:pt x="296883" y="47501"/>
                </a:cubicBezTo>
                <a:cubicBezTo>
                  <a:pt x="273193" y="43194"/>
                  <a:pt x="249136" y="40849"/>
                  <a:pt x="225631" y="35626"/>
                </a:cubicBezTo>
                <a:cubicBezTo>
                  <a:pt x="213411" y="32911"/>
                  <a:pt x="202397" y="25521"/>
                  <a:pt x="190005" y="23751"/>
                </a:cubicBezTo>
                <a:cubicBezTo>
                  <a:pt x="174330" y="21512"/>
                  <a:pt x="158338" y="23751"/>
                  <a:pt x="142504" y="237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8" name="Prostoručno 107"/>
          <p:cNvSpPr/>
          <p:nvPr/>
        </p:nvSpPr>
        <p:spPr>
          <a:xfrm>
            <a:off x="1673891" y="5628904"/>
            <a:ext cx="440580" cy="83127"/>
          </a:xfrm>
          <a:custGeom>
            <a:avLst/>
            <a:gdLst>
              <a:gd name="connsiteX0" fmla="*/ 530 w 440580"/>
              <a:gd name="connsiteY0" fmla="*/ 11875 h 83127"/>
              <a:gd name="connsiteX1" fmla="*/ 59906 w 440580"/>
              <a:gd name="connsiteY1" fmla="*/ 23751 h 83127"/>
              <a:gd name="connsiteX2" fmla="*/ 143034 w 440580"/>
              <a:gd name="connsiteY2" fmla="*/ 35626 h 83127"/>
              <a:gd name="connsiteX3" fmla="*/ 214286 w 440580"/>
              <a:gd name="connsiteY3" fmla="*/ 59377 h 83127"/>
              <a:gd name="connsiteX4" fmla="*/ 321164 w 440580"/>
              <a:gd name="connsiteY4" fmla="*/ 35626 h 83127"/>
              <a:gd name="connsiteX5" fmla="*/ 356790 w 440580"/>
              <a:gd name="connsiteY5" fmla="*/ 11875 h 83127"/>
              <a:gd name="connsiteX6" fmla="*/ 439917 w 440580"/>
              <a:gd name="connsiteY6" fmla="*/ 59377 h 83127"/>
              <a:gd name="connsiteX7" fmla="*/ 404291 w 440580"/>
              <a:gd name="connsiteY7" fmla="*/ 83127 h 83127"/>
              <a:gd name="connsiteX8" fmla="*/ 309288 w 440580"/>
              <a:gd name="connsiteY8" fmla="*/ 71252 h 83127"/>
              <a:gd name="connsiteX9" fmla="*/ 238036 w 440580"/>
              <a:gd name="connsiteY9" fmla="*/ 47501 h 83127"/>
              <a:gd name="connsiteX10" fmla="*/ 202410 w 440580"/>
              <a:gd name="connsiteY10" fmla="*/ 35626 h 83127"/>
              <a:gd name="connsiteX11" fmla="*/ 131158 w 440580"/>
              <a:gd name="connsiteY11" fmla="*/ 11875 h 83127"/>
              <a:gd name="connsiteX12" fmla="*/ 95532 w 440580"/>
              <a:gd name="connsiteY12" fmla="*/ 0 h 83127"/>
              <a:gd name="connsiteX13" fmla="*/ 530 w 440580"/>
              <a:gd name="connsiteY13" fmla="*/ 11875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0580" h="83127">
                <a:moveTo>
                  <a:pt x="530" y="11875"/>
                </a:moveTo>
                <a:cubicBezTo>
                  <a:pt x="-5408" y="15833"/>
                  <a:pt x="39997" y="20433"/>
                  <a:pt x="59906" y="23751"/>
                </a:cubicBezTo>
                <a:cubicBezTo>
                  <a:pt x="87516" y="28353"/>
                  <a:pt x="115760" y="29332"/>
                  <a:pt x="143034" y="35626"/>
                </a:cubicBezTo>
                <a:cubicBezTo>
                  <a:pt x="167428" y="41255"/>
                  <a:pt x="214286" y="59377"/>
                  <a:pt x="214286" y="59377"/>
                </a:cubicBezTo>
                <a:cubicBezTo>
                  <a:pt x="241647" y="54817"/>
                  <a:pt x="291932" y="50242"/>
                  <a:pt x="321164" y="35626"/>
                </a:cubicBezTo>
                <a:cubicBezTo>
                  <a:pt x="333930" y="29243"/>
                  <a:pt x="344915" y="19792"/>
                  <a:pt x="356790" y="11875"/>
                </a:cubicBezTo>
                <a:cubicBezTo>
                  <a:pt x="368384" y="14194"/>
                  <a:pt x="448653" y="15694"/>
                  <a:pt x="439917" y="59377"/>
                </a:cubicBezTo>
                <a:cubicBezTo>
                  <a:pt x="437118" y="73372"/>
                  <a:pt x="416166" y="75210"/>
                  <a:pt x="404291" y="83127"/>
                </a:cubicBezTo>
                <a:cubicBezTo>
                  <a:pt x="372623" y="79169"/>
                  <a:pt x="340494" y="77939"/>
                  <a:pt x="309288" y="71252"/>
                </a:cubicBezTo>
                <a:cubicBezTo>
                  <a:pt x="284808" y="66006"/>
                  <a:pt x="261787" y="55418"/>
                  <a:pt x="238036" y="47501"/>
                </a:cubicBezTo>
                <a:lnTo>
                  <a:pt x="202410" y="35626"/>
                </a:lnTo>
                <a:lnTo>
                  <a:pt x="131158" y="11875"/>
                </a:lnTo>
                <a:lnTo>
                  <a:pt x="95532" y="0"/>
                </a:lnTo>
                <a:cubicBezTo>
                  <a:pt x="53319" y="28142"/>
                  <a:pt x="6468" y="7917"/>
                  <a:pt x="530" y="1187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9" name="Prostoručno 108"/>
          <p:cNvSpPr/>
          <p:nvPr/>
        </p:nvSpPr>
        <p:spPr>
          <a:xfrm>
            <a:off x="2532574" y="5581403"/>
            <a:ext cx="471883" cy="154411"/>
          </a:xfrm>
          <a:custGeom>
            <a:avLst/>
            <a:gdLst>
              <a:gd name="connsiteX0" fmla="*/ 79997 w 471883"/>
              <a:gd name="connsiteY0" fmla="*/ 35626 h 154411"/>
              <a:gd name="connsiteX1" fmla="*/ 234377 w 471883"/>
              <a:gd name="connsiteY1" fmla="*/ 83127 h 154411"/>
              <a:gd name="connsiteX2" fmla="*/ 471883 w 471883"/>
              <a:gd name="connsiteY2" fmla="*/ 71252 h 154411"/>
              <a:gd name="connsiteX3" fmla="*/ 460008 w 471883"/>
              <a:gd name="connsiteY3" fmla="*/ 35626 h 154411"/>
              <a:gd name="connsiteX4" fmla="*/ 376881 w 471883"/>
              <a:gd name="connsiteY4" fmla="*/ 0 h 154411"/>
              <a:gd name="connsiteX5" fmla="*/ 281878 w 471883"/>
              <a:gd name="connsiteY5" fmla="*/ 11875 h 154411"/>
              <a:gd name="connsiteX6" fmla="*/ 198751 w 471883"/>
              <a:gd name="connsiteY6" fmla="*/ 59376 h 154411"/>
              <a:gd name="connsiteX7" fmla="*/ 115623 w 471883"/>
              <a:gd name="connsiteY7" fmla="*/ 118753 h 154411"/>
              <a:gd name="connsiteX8" fmla="*/ 79997 w 471883"/>
              <a:gd name="connsiteY8" fmla="*/ 130628 h 154411"/>
              <a:gd name="connsiteX9" fmla="*/ 8745 w 471883"/>
              <a:gd name="connsiteY9" fmla="*/ 59376 h 154411"/>
              <a:gd name="connsiteX10" fmla="*/ 56247 w 471883"/>
              <a:gd name="connsiteY10" fmla="*/ 47501 h 154411"/>
              <a:gd name="connsiteX11" fmla="*/ 91873 w 471883"/>
              <a:gd name="connsiteY11" fmla="*/ 35626 h 154411"/>
              <a:gd name="connsiteX12" fmla="*/ 222501 w 471883"/>
              <a:gd name="connsiteY12" fmla="*/ 59376 h 154411"/>
              <a:gd name="connsiteX13" fmla="*/ 293753 w 471883"/>
              <a:gd name="connsiteY13" fmla="*/ 106878 h 154411"/>
              <a:gd name="connsiteX14" fmla="*/ 305629 w 471883"/>
              <a:gd name="connsiteY14" fmla="*/ 142503 h 154411"/>
              <a:gd name="connsiteX15" fmla="*/ 258127 w 471883"/>
              <a:gd name="connsiteY15" fmla="*/ 154379 h 15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1883" h="154411">
                <a:moveTo>
                  <a:pt x="79997" y="35626"/>
                </a:moveTo>
                <a:cubicBezTo>
                  <a:pt x="125241" y="53723"/>
                  <a:pt x="186746" y="81426"/>
                  <a:pt x="234377" y="83127"/>
                </a:cubicBezTo>
                <a:cubicBezTo>
                  <a:pt x="313594" y="85956"/>
                  <a:pt x="392714" y="75210"/>
                  <a:pt x="471883" y="71252"/>
                </a:cubicBezTo>
                <a:cubicBezTo>
                  <a:pt x="467925" y="59377"/>
                  <a:pt x="468859" y="44477"/>
                  <a:pt x="460008" y="35626"/>
                </a:cubicBezTo>
                <a:cubicBezTo>
                  <a:pt x="445333" y="20950"/>
                  <a:pt x="398173" y="7097"/>
                  <a:pt x="376881" y="0"/>
                </a:cubicBezTo>
                <a:cubicBezTo>
                  <a:pt x="345213" y="3958"/>
                  <a:pt x="312839" y="4135"/>
                  <a:pt x="281878" y="11875"/>
                </a:cubicBezTo>
                <a:cubicBezTo>
                  <a:pt x="257775" y="17901"/>
                  <a:pt x="219951" y="45243"/>
                  <a:pt x="198751" y="59376"/>
                </a:cubicBezTo>
                <a:cubicBezTo>
                  <a:pt x="178958" y="118752"/>
                  <a:pt x="198750" y="91044"/>
                  <a:pt x="115623" y="118753"/>
                </a:cubicBezTo>
                <a:lnTo>
                  <a:pt x="79997" y="130628"/>
                </a:lnTo>
                <a:cubicBezTo>
                  <a:pt x="51209" y="124870"/>
                  <a:pt x="-25801" y="128469"/>
                  <a:pt x="8745" y="59376"/>
                </a:cubicBezTo>
                <a:cubicBezTo>
                  <a:pt x="16044" y="44778"/>
                  <a:pt x="40554" y="51985"/>
                  <a:pt x="56247" y="47501"/>
                </a:cubicBezTo>
                <a:cubicBezTo>
                  <a:pt x="68283" y="44062"/>
                  <a:pt x="79998" y="39584"/>
                  <a:pt x="91873" y="35626"/>
                </a:cubicBezTo>
                <a:cubicBezTo>
                  <a:pt x="95899" y="36129"/>
                  <a:pt x="197155" y="42479"/>
                  <a:pt x="222501" y="59376"/>
                </a:cubicBezTo>
                <a:cubicBezTo>
                  <a:pt x="311460" y="118681"/>
                  <a:pt x="209040" y="78639"/>
                  <a:pt x="293753" y="106878"/>
                </a:cubicBezTo>
                <a:cubicBezTo>
                  <a:pt x="297712" y="118753"/>
                  <a:pt x="311227" y="131307"/>
                  <a:pt x="305629" y="142503"/>
                </a:cubicBezTo>
                <a:cubicBezTo>
                  <a:pt x="299065" y="155631"/>
                  <a:pt x="272142" y="154379"/>
                  <a:pt x="258127" y="15437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0" name="Prostoručno 109"/>
          <p:cNvSpPr/>
          <p:nvPr/>
        </p:nvSpPr>
        <p:spPr>
          <a:xfrm>
            <a:off x="3419531" y="5719141"/>
            <a:ext cx="498764" cy="14107"/>
          </a:xfrm>
          <a:custGeom>
            <a:avLst/>
            <a:gdLst>
              <a:gd name="connsiteX0" fmla="*/ 0 w 498764"/>
              <a:gd name="connsiteY0" fmla="*/ 14107 h 14107"/>
              <a:gd name="connsiteX1" fmla="*/ 498764 w 498764"/>
              <a:gd name="connsiteY1" fmla="*/ 2231 h 1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764" h="14107">
                <a:moveTo>
                  <a:pt x="0" y="14107"/>
                </a:moveTo>
                <a:cubicBezTo>
                  <a:pt x="260847" y="-7631"/>
                  <a:pt x="94838" y="2231"/>
                  <a:pt x="498764" y="22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1" name="Pravokutni oblačić 110"/>
          <p:cNvSpPr/>
          <p:nvPr/>
        </p:nvSpPr>
        <p:spPr>
          <a:xfrm>
            <a:off x="723001" y="2864940"/>
            <a:ext cx="4676253" cy="2244436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Idemo pitati susjede, </a:t>
            </a:r>
            <a:r>
              <a:rPr lang="hr-HR" sz="3200" dirty="0" err="1" smtClean="0">
                <a:solidFill>
                  <a:schemeClr val="tx1"/>
                </a:solidFill>
              </a:rPr>
              <a:t>jel</a:t>
            </a:r>
            <a:r>
              <a:rPr lang="hr-HR" sz="3200" dirty="0" smtClean="0">
                <a:solidFill>
                  <a:schemeClr val="tx1"/>
                </a:solidFill>
              </a:rPr>
              <a:t> znaju nešto o poklonima!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112" name="Dijagram toka: Spremljeni podaci 111"/>
          <p:cNvSpPr/>
          <p:nvPr/>
        </p:nvSpPr>
        <p:spPr>
          <a:xfrm rot="5400000" flipH="1" flipV="1">
            <a:off x="3541081" y="5940271"/>
            <a:ext cx="254845" cy="420523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3" name="Ravni poveznik 112"/>
          <p:cNvCxnSpPr/>
          <p:nvPr/>
        </p:nvCxnSpPr>
        <p:spPr>
          <a:xfrm flipH="1" flipV="1">
            <a:off x="3774257" y="6046560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avni poveznik 113"/>
          <p:cNvCxnSpPr/>
          <p:nvPr/>
        </p:nvCxnSpPr>
        <p:spPr>
          <a:xfrm flipH="1" flipV="1">
            <a:off x="3630017" y="6036261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vni poveznik 114"/>
          <p:cNvCxnSpPr/>
          <p:nvPr/>
        </p:nvCxnSpPr>
        <p:spPr>
          <a:xfrm flipH="1" flipV="1">
            <a:off x="3525508" y="6055893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Dijagram toka: Spremljeni podaci 115"/>
          <p:cNvSpPr/>
          <p:nvPr/>
        </p:nvSpPr>
        <p:spPr>
          <a:xfrm rot="5400000" flipH="1" flipV="1">
            <a:off x="2662579" y="5952182"/>
            <a:ext cx="254845" cy="420523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7" name="Ravni poveznik 116"/>
          <p:cNvCxnSpPr/>
          <p:nvPr/>
        </p:nvCxnSpPr>
        <p:spPr>
          <a:xfrm flipH="1" flipV="1">
            <a:off x="2895755" y="6058471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vni poveznik 117"/>
          <p:cNvCxnSpPr/>
          <p:nvPr/>
        </p:nvCxnSpPr>
        <p:spPr>
          <a:xfrm flipH="1" flipV="1">
            <a:off x="2751515" y="6048172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avni poveznik 118"/>
          <p:cNvCxnSpPr/>
          <p:nvPr/>
        </p:nvCxnSpPr>
        <p:spPr>
          <a:xfrm flipH="1" flipV="1">
            <a:off x="2647006" y="6067804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ijagram toka: Spremljeni podaci 119"/>
          <p:cNvSpPr/>
          <p:nvPr/>
        </p:nvSpPr>
        <p:spPr>
          <a:xfrm rot="5400000" flipH="1" flipV="1">
            <a:off x="1738071" y="5929972"/>
            <a:ext cx="254845" cy="420523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21" name="Ravni poveznik 120"/>
          <p:cNvCxnSpPr/>
          <p:nvPr/>
        </p:nvCxnSpPr>
        <p:spPr>
          <a:xfrm flipH="1" flipV="1">
            <a:off x="1971247" y="6036261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avni poveznik 121"/>
          <p:cNvCxnSpPr/>
          <p:nvPr/>
        </p:nvCxnSpPr>
        <p:spPr>
          <a:xfrm flipH="1" flipV="1">
            <a:off x="1827007" y="6025962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avni poveznik 122"/>
          <p:cNvCxnSpPr/>
          <p:nvPr/>
        </p:nvCxnSpPr>
        <p:spPr>
          <a:xfrm flipH="1" flipV="1">
            <a:off x="1722498" y="6045594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Dijagram toka: Spremljeni podaci 123"/>
          <p:cNvSpPr/>
          <p:nvPr/>
        </p:nvSpPr>
        <p:spPr>
          <a:xfrm rot="5400000" flipH="1" flipV="1">
            <a:off x="894172" y="5939305"/>
            <a:ext cx="254845" cy="420523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25" name="Ravni poveznik 124"/>
          <p:cNvCxnSpPr/>
          <p:nvPr/>
        </p:nvCxnSpPr>
        <p:spPr>
          <a:xfrm flipH="1" flipV="1">
            <a:off x="1127348" y="6045594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vni poveznik 125"/>
          <p:cNvCxnSpPr/>
          <p:nvPr/>
        </p:nvCxnSpPr>
        <p:spPr>
          <a:xfrm flipH="1" flipV="1">
            <a:off x="983108" y="6035295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vni poveznik 126"/>
          <p:cNvCxnSpPr/>
          <p:nvPr/>
        </p:nvCxnSpPr>
        <p:spPr>
          <a:xfrm flipH="1" flipV="1">
            <a:off x="878599" y="6054927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upa 132"/>
          <p:cNvGrpSpPr/>
          <p:nvPr/>
        </p:nvGrpSpPr>
        <p:grpSpPr>
          <a:xfrm>
            <a:off x="6718666" y="3463775"/>
            <a:ext cx="1881858" cy="2345377"/>
            <a:chOff x="5663346" y="2529444"/>
            <a:chExt cx="2984740" cy="4328556"/>
          </a:xfrm>
        </p:grpSpPr>
        <p:sp>
          <p:nvSpPr>
            <p:cNvPr id="128" name="Pravokutnik 127"/>
            <p:cNvSpPr/>
            <p:nvPr/>
          </p:nvSpPr>
          <p:spPr>
            <a:xfrm>
              <a:off x="5663346" y="4144488"/>
              <a:ext cx="2984740" cy="27135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9" name="Jednakokračni trokut 128"/>
            <p:cNvSpPr/>
            <p:nvPr/>
          </p:nvSpPr>
          <p:spPr>
            <a:xfrm>
              <a:off x="5663346" y="2529444"/>
              <a:ext cx="2984740" cy="1615044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0" name="Zaobljeni pravokutnik 129"/>
            <p:cNvSpPr/>
            <p:nvPr/>
          </p:nvSpPr>
          <p:spPr>
            <a:xfrm>
              <a:off x="5994921" y="4619501"/>
              <a:ext cx="665019" cy="62939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1" name="Zaobljeni pravokutnik 130"/>
            <p:cNvSpPr/>
            <p:nvPr/>
          </p:nvSpPr>
          <p:spPr>
            <a:xfrm>
              <a:off x="7619861" y="4619500"/>
              <a:ext cx="665019" cy="62939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2" name="Pravokutnik 131"/>
            <p:cNvSpPr/>
            <p:nvPr/>
          </p:nvSpPr>
          <p:spPr>
            <a:xfrm>
              <a:off x="6800446" y="5501244"/>
              <a:ext cx="710539" cy="1356756"/>
            </a:xfrm>
            <a:prstGeom prst="rect">
              <a:avLst/>
            </a:prstGeom>
            <a:solidFill>
              <a:srgbClr val="66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39" name="Grupa 138"/>
          <p:cNvGrpSpPr/>
          <p:nvPr/>
        </p:nvGrpSpPr>
        <p:grpSpPr>
          <a:xfrm>
            <a:off x="5551691" y="3856166"/>
            <a:ext cx="991517" cy="1480161"/>
            <a:chOff x="5482837" y="2225615"/>
            <a:chExt cx="2984740" cy="4328556"/>
          </a:xfrm>
        </p:grpSpPr>
        <p:sp>
          <p:nvSpPr>
            <p:cNvPr id="134" name="Pravokutnik 133"/>
            <p:cNvSpPr/>
            <p:nvPr/>
          </p:nvSpPr>
          <p:spPr>
            <a:xfrm>
              <a:off x="5482837" y="3840659"/>
              <a:ext cx="2984740" cy="27135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5" name="Jednakokračni trokut 134"/>
            <p:cNvSpPr/>
            <p:nvPr/>
          </p:nvSpPr>
          <p:spPr>
            <a:xfrm>
              <a:off x="5482837" y="2225615"/>
              <a:ext cx="2984740" cy="1615044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6" name="Zaobljeni pravokutnik 135"/>
            <p:cNvSpPr/>
            <p:nvPr/>
          </p:nvSpPr>
          <p:spPr>
            <a:xfrm>
              <a:off x="5814412" y="4315672"/>
              <a:ext cx="665019" cy="62939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7" name="Zaobljeni pravokutnik 136"/>
            <p:cNvSpPr/>
            <p:nvPr/>
          </p:nvSpPr>
          <p:spPr>
            <a:xfrm>
              <a:off x="7439352" y="4315671"/>
              <a:ext cx="665019" cy="62939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8" name="Pravokutnik 137"/>
            <p:cNvSpPr/>
            <p:nvPr/>
          </p:nvSpPr>
          <p:spPr>
            <a:xfrm>
              <a:off x="6619937" y="5197415"/>
              <a:ext cx="710539" cy="1356756"/>
            </a:xfrm>
            <a:prstGeom prst="rect">
              <a:avLst/>
            </a:prstGeom>
            <a:solidFill>
              <a:srgbClr val="66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141" name="Ravni poveznik 140"/>
          <p:cNvCxnSpPr/>
          <p:nvPr/>
        </p:nvCxnSpPr>
        <p:spPr>
          <a:xfrm flipH="1" flipV="1">
            <a:off x="4434674" y="5167441"/>
            <a:ext cx="2025090" cy="16091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Ravni poveznik 141"/>
          <p:cNvCxnSpPr/>
          <p:nvPr/>
        </p:nvCxnSpPr>
        <p:spPr>
          <a:xfrm flipH="1" flipV="1">
            <a:off x="5319992" y="5167443"/>
            <a:ext cx="2025090" cy="16091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4" name="Ravni poveznik 143"/>
          <p:cNvCxnSpPr/>
          <p:nvPr/>
        </p:nvCxnSpPr>
        <p:spPr>
          <a:xfrm>
            <a:off x="5086365" y="5348344"/>
            <a:ext cx="383436" cy="3027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avni poveznik 144"/>
          <p:cNvCxnSpPr/>
          <p:nvPr/>
        </p:nvCxnSpPr>
        <p:spPr>
          <a:xfrm>
            <a:off x="5701004" y="5820624"/>
            <a:ext cx="383436" cy="3027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Ravni poveznik 145"/>
          <p:cNvCxnSpPr/>
          <p:nvPr/>
        </p:nvCxnSpPr>
        <p:spPr>
          <a:xfrm>
            <a:off x="6295569" y="6265733"/>
            <a:ext cx="383436" cy="3027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ipsa 146"/>
          <p:cNvSpPr/>
          <p:nvPr/>
        </p:nvSpPr>
        <p:spPr>
          <a:xfrm>
            <a:off x="5661839" y="222561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8" name="Elipsa 147"/>
          <p:cNvSpPr/>
          <p:nvPr/>
        </p:nvSpPr>
        <p:spPr>
          <a:xfrm>
            <a:off x="6936680" y="2955388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9" name="Elipsa 148"/>
          <p:cNvSpPr/>
          <p:nvPr/>
        </p:nvSpPr>
        <p:spPr>
          <a:xfrm>
            <a:off x="4329343" y="2357716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0" name="Elipsa 149"/>
          <p:cNvSpPr/>
          <p:nvPr/>
        </p:nvSpPr>
        <p:spPr>
          <a:xfrm>
            <a:off x="5946927" y="332711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1" name="Elipsa 150"/>
          <p:cNvSpPr/>
          <p:nvPr/>
        </p:nvSpPr>
        <p:spPr>
          <a:xfrm>
            <a:off x="8262540" y="311303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2" name="Elipsa 151"/>
          <p:cNvSpPr/>
          <p:nvPr/>
        </p:nvSpPr>
        <p:spPr>
          <a:xfrm>
            <a:off x="7443633" y="233137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3" name="Elipsa 152"/>
          <p:cNvSpPr/>
          <p:nvPr/>
        </p:nvSpPr>
        <p:spPr>
          <a:xfrm>
            <a:off x="9296345" y="2377529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4" name="Elipsa 153"/>
          <p:cNvSpPr/>
          <p:nvPr/>
        </p:nvSpPr>
        <p:spPr>
          <a:xfrm>
            <a:off x="10893969" y="2635817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5" name="Elipsa 154"/>
          <p:cNvSpPr/>
          <p:nvPr/>
        </p:nvSpPr>
        <p:spPr>
          <a:xfrm>
            <a:off x="11439734" y="3364523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6" name="Elipsa 155"/>
          <p:cNvSpPr/>
          <p:nvPr/>
        </p:nvSpPr>
        <p:spPr>
          <a:xfrm>
            <a:off x="10017995" y="358237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7" name="Elipsa 156"/>
          <p:cNvSpPr/>
          <p:nvPr/>
        </p:nvSpPr>
        <p:spPr>
          <a:xfrm>
            <a:off x="7423149" y="4121379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8" name="Elipsa 157"/>
          <p:cNvSpPr/>
          <p:nvPr/>
        </p:nvSpPr>
        <p:spPr>
          <a:xfrm>
            <a:off x="5882755" y="4068296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9" name="Elipsa 158"/>
          <p:cNvSpPr/>
          <p:nvPr/>
        </p:nvSpPr>
        <p:spPr>
          <a:xfrm>
            <a:off x="2807458" y="246823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0" name="Elipsa 159"/>
          <p:cNvSpPr/>
          <p:nvPr/>
        </p:nvSpPr>
        <p:spPr>
          <a:xfrm>
            <a:off x="1537538" y="241224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1" name="Elipsa 160"/>
          <p:cNvSpPr/>
          <p:nvPr/>
        </p:nvSpPr>
        <p:spPr>
          <a:xfrm>
            <a:off x="134736" y="255662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2" name="Elipsa 161"/>
          <p:cNvSpPr/>
          <p:nvPr/>
        </p:nvSpPr>
        <p:spPr>
          <a:xfrm>
            <a:off x="184954" y="3311860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3" name="Elipsa 162"/>
          <p:cNvSpPr/>
          <p:nvPr/>
        </p:nvSpPr>
        <p:spPr>
          <a:xfrm>
            <a:off x="108080" y="391638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4" name="Elipsa 163"/>
          <p:cNvSpPr/>
          <p:nvPr/>
        </p:nvSpPr>
        <p:spPr>
          <a:xfrm>
            <a:off x="189248" y="4933780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5" name="Elipsa 164"/>
          <p:cNvSpPr/>
          <p:nvPr/>
        </p:nvSpPr>
        <p:spPr>
          <a:xfrm>
            <a:off x="3709994" y="520710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6" name="Elipsa 165"/>
          <p:cNvSpPr/>
          <p:nvPr/>
        </p:nvSpPr>
        <p:spPr>
          <a:xfrm>
            <a:off x="6746197" y="574181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7" name="Elipsa 166"/>
          <p:cNvSpPr/>
          <p:nvPr/>
        </p:nvSpPr>
        <p:spPr>
          <a:xfrm>
            <a:off x="7846874" y="613795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8" name="Elipsa 167"/>
          <p:cNvSpPr/>
          <p:nvPr/>
        </p:nvSpPr>
        <p:spPr>
          <a:xfrm>
            <a:off x="9322129" y="600149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0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lak 1"/>
          <p:cNvSpPr/>
          <p:nvPr/>
        </p:nvSpPr>
        <p:spPr>
          <a:xfrm>
            <a:off x="258791" y="396815"/>
            <a:ext cx="3174521" cy="1828800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8778815" y="396815"/>
            <a:ext cx="2863970" cy="1828800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blak 27"/>
          <p:cNvSpPr/>
          <p:nvPr/>
        </p:nvSpPr>
        <p:spPr>
          <a:xfrm>
            <a:off x="6659592" y="293298"/>
            <a:ext cx="1998453" cy="1362973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blak 28"/>
          <p:cNvSpPr/>
          <p:nvPr/>
        </p:nvSpPr>
        <p:spPr>
          <a:xfrm>
            <a:off x="3614467" y="60384"/>
            <a:ext cx="2863970" cy="1828800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5" name="Ravni poveznik 44"/>
          <p:cNvCxnSpPr/>
          <p:nvPr/>
        </p:nvCxnSpPr>
        <p:spPr>
          <a:xfrm flipH="1">
            <a:off x="883940" y="6116239"/>
            <a:ext cx="4205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upa 49"/>
          <p:cNvGrpSpPr/>
          <p:nvPr/>
        </p:nvGrpSpPr>
        <p:grpSpPr>
          <a:xfrm flipH="1">
            <a:off x="258442" y="5570381"/>
            <a:ext cx="1587609" cy="1218482"/>
            <a:chOff x="-20927" y="4765880"/>
            <a:chExt cx="2312945" cy="2041226"/>
          </a:xfrm>
        </p:grpSpPr>
        <p:sp>
          <p:nvSpPr>
            <p:cNvPr id="36" name="Zaobljeni pravokutnik 35"/>
            <p:cNvSpPr/>
            <p:nvPr/>
          </p:nvSpPr>
          <p:spPr>
            <a:xfrm>
              <a:off x="707714" y="4765880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Elipsa 36"/>
            <p:cNvSpPr/>
            <p:nvPr/>
          </p:nvSpPr>
          <p:spPr>
            <a:xfrm>
              <a:off x="768099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1190793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Pravokutnik 39"/>
            <p:cNvSpPr/>
            <p:nvPr/>
          </p:nvSpPr>
          <p:spPr>
            <a:xfrm>
              <a:off x="897495" y="621188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Pravokutnik 40"/>
            <p:cNvSpPr/>
            <p:nvPr/>
          </p:nvSpPr>
          <p:spPr>
            <a:xfrm>
              <a:off x="1409618" y="621188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46" name="Ravni poveznik 45"/>
            <p:cNvCxnSpPr/>
            <p:nvPr/>
          </p:nvCxnSpPr>
          <p:spPr>
            <a:xfrm>
              <a:off x="1681600" y="5320393"/>
              <a:ext cx="610418" cy="84438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flipH="1">
              <a:off x="-20927" y="5320393"/>
              <a:ext cx="701904" cy="73432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Prostoručno 47"/>
            <p:cNvSpPr/>
            <p:nvPr/>
          </p:nvSpPr>
          <p:spPr>
            <a:xfrm>
              <a:off x="791514" y="4797825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Prostoručno 48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1" name="Grupa 50"/>
          <p:cNvGrpSpPr/>
          <p:nvPr/>
        </p:nvGrpSpPr>
        <p:grpSpPr>
          <a:xfrm flipH="1">
            <a:off x="1110639" y="5570380"/>
            <a:ext cx="1587609" cy="1218482"/>
            <a:chOff x="-20927" y="4765880"/>
            <a:chExt cx="2312945" cy="2041226"/>
          </a:xfrm>
        </p:grpSpPr>
        <p:sp>
          <p:nvSpPr>
            <p:cNvPr id="52" name="Zaobljeni pravokutnik 51"/>
            <p:cNvSpPr/>
            <p:nvPr/>
          </p:nvSpPr>
          <p:spPr>
            <a:xfrm>
              <a:off x="707714" y="4765880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>
              <a:off x="768099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Elipsa 53"/>
            <p:cNvSpPr/>
            <p:nvPr/>
          </p:nvSpPr>
          <p:spPr>
            <a:xfrm>
              <a:off x="1190793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Pravokutnik 55"/>
            <p:cNvSpPr/>
            <p:nvPr/>
          </p:nvSpPr>
          <p:spPr>
            <a:xfrm>
              <a:off x="897495" y="621188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Pravokutnik 56"/>
            <p:cNvSpPr/>
            <p:nvPr/>
          </p:nvSpPr>
          <p:spPr>
            <a:xfrm>
              <a:off x="1409618" y="621188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61" name="Ravni poveznik 60"/>
            <p:cNvCxnSpPr/>
            <p:nvPr/>
          </p:nvCxnSpPr>
          <p:spPr>
            <a:xfrm>
              <a:off x="1681600" y="5320393"/>
              <a:ext cx="610418" cy="84438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 flipH="1">
              <a:off x="-20927" y="5320393"/>
              <a:ext cx="701904" cy="73432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Prostoručno 62"/>
            <p:cNvSpPr/>
            <p:nvPr/>
          </p:nvSpPr>
          <p:spPr>
            <a:xfrm>
              <a:off x="791514" y="4797825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Prostoručno 63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5" name="Grupa 64"/>
          <p:cNvGrpSpPr/>
          <p:nvPr/>
        </p:nvGrpSpPr>
        <p:grpSpPr>
          <a:xfrm flipH="1">
            <a:off x="2015108" y="5572164"/>
            <a:ext cx="1587609" cy="1218482"/>
            <a:chOff x="-20927" y="4765880"/>
            <a:chExt cx="2312945" cy="2041226"/>
          </a:xfrm>
        </p:grpSpPr>
        <p:sp>
          <p:nvSpPr>
            <p:cNvPr id="66" name="Zaobljeni pravokutnik 65"/>
            <p:cNvSpPr/>
            <p:nvPr/>
          </p:nvSpPr>
          <p:spPr>
            <a:xfrm>
              <a:off x="707714" y="4765880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Elipsa 66"/>
            <p:cNvSpPr/>
            <p:nvPr/>
          </p:nvSpPr>
          <p:spPr>
            <a:xfrm>
              <a:off x="768099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Elipsa 67"/>
            <p:cNvSpPr/>
            <p:nvPr/>
          </p:nvSpPr>
          <p:spPr>
            <a:xfrm>
              <a:off x="1190793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0" name="Pravokutnik 69"/>
            <p:cNvSpPr/>
            <p:nvPr/>
          </p:nvSpPr>
          <p:spPr>
            <a:xfrm>
              <a:off x="897495" y="621188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Pravokutnik 70"/>
            <p:cNvSpPr/>
            <p:nvPr/>
          </p:nvSpPr>
          <p:spPr>
            <a:xfrm>
              <a:off x="1409618" y="621188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5" name="Ravni poveznik 74"/>
            <p:cNvCxnSpPr/>
            <p:nvPr/>
          </p:nvCxnSpPr>
          <p:spPr>
            <a:xfrm>
              <a:off x="1681600" y="5320393"/>
              <a:ext cx="610418" cy="84438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Ravni poveznik 75"/>
            <p:cNvCxnSpPr/>
            <p:nvPr/>
          </p:nvCxnSpPr>
          <p:spPr>
            <a:xfrm flipH="1">
              <a:off x="-20927" y="5320393"/>
              <a:ext cx="701904" cy="73432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Prostoručno 76"/>
            <p:cNvSpPr/>
            <p:nvPr/>
          </p:nvSpPr>
          <p:spPr>
            <a:xfrm>
              <a:off x="791514" y="4797825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Prostoručno 77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9" name="Grupa 78"/>
          <p:cNvGrpSpPr/>
          <p:nvPr/>
        </p:nvGrpSpPr>
        <p:grpSpPr>
          <a:xfrm flipH="1">
            <a:off x="3821540" y="5594376"/>
            <a:ext cx="1587609" cy="1218482"/>
            <a:chOff x="-20928" y="4765890"/>
            <a:chExt cx="2312944" cy="2041231"/>
          </a:xfrm>
        </p:grpSpPr>
        <p:sp>
          <p:nvSpPr>
            <p:cNvPr id="80" name="Zaobljeni pravokutnik 79"/>
            <p:cNvSpPr/>
            <p:nvPr/>
          </p:nvSpPr>
          <p:spPr>
            <a:xfrm>
              <a:off x="707712" y="4765890"/>
              <a:ext cx="966159" cy="144600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Elipsa 80"/>
            <p:cNvSpPr/>
            <p:nvPr/>
          </p:nvSpPr>
          <p:spPr>
            <a:xfrm>
              <a:off x="768098" y="5026300"/>
              <a:ext cx="258793" cy="2038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Elipsa 81"/>
            <p:cNvSpPr/>
            <p:nvPr/>
          </p:nvSpPr>
          <p:spPr>
            <a:xfrm>
              <a:off x="1190791" y="5026300"/>
              <a:ext cx="258793" cy="2038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Dijagram toka: Spremljeni podaci 82"/>
            <p:cNvSpPr/>
            <p:nvPr/>
          </p:nvSpPr>
          <p:spPr>
            <a:xfrm rot="16200000" flipV="1">
              <a:off x="860961" y="5374000"/>
              <a:ext cx="426923" cy="612648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Pravokutnik 83"/>
            <p:cNvSpPr/>
            <p:nvPr/>
          </p:nvSpPr>
          <p:spPr>
            <a:xfrm>
              <a:off x="897493" y="6211897"/>
              <a:ext cx="45720" cy="59522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5" name="Pravokutnik 84"/>
            <p:cNvSpPr/>
            <p:nvPr/>
          </p:nvSpPr>
          <p:spPr>
            <a:xfrm>
              <a:off x="1409616" y="6211895"/>
              <a:ext cx="45720" cy="59522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86" name="Ravni poveznik 85"/>
            <p:cNvCxnSpPr/>
            <p:nvPr/>
          </p:nvCxnSpPr>
          <p:spPr>
            <a:xfrm flipV="1">
              <a:off x="897495" y="5506147"/>
              <a:ext cx="22858" cy="3315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 flipV="1">
              <a:off x="1107634" y="5488893"/>
              <a:ext cx="22858" cy="3315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 flipV="1">
              <a:off x="1259890" y="5521781"/>
              <a:ext cx="22858" cy="3315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1681598" y="5320404"/>
              <a:ext cx="610418" cy="844382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avni poveznik 89"/>
            <p:cNvCxnSpPr/>
            <p:nvPr/>
          </p:nvCxnSpPr>
          <p:spPr>
            <a:xfrm flipH="1">
              <a:off x="-20928" y="5320406"/>
              <a:ext cx="701903" cy="73432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Prostoručno 90"/>
            <p:cNvSpPr/>
            <p:nvPr/>
          </p:nvSpPr>
          <p:spPr>
            <a:xfrm>
              <a:off x="791513" y="4797823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Prostoručno 91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3" name="Grupa 92"/>
          <p:cNvGrpSpPr/>
          <p:nvPr/>
        </p:nvGrpSpPr>
        <p:grpSpPr>
          <a:xfrm flipH="1">
            <a:off x="2880103" y="5570380"/>
            <a:ext cx="1587609" cy="1218482"/>
            <a:chOff x="-20927" y="4765880"/>
            <a:chExt cx="2312945" cy="2041226"/>
          </a:xfrm>
        </p:grpSpPr>
        <p:sp>
          <p:nvSpPr>
            <p:cNvPr id="94" name="Zaobljeni pravokutnik 93"/>
            <p:cNvSpPr/>
            <p:nvPr/>
          </p:nvSpPr>
          <p:spPr>
            <a:xfrm>
              <a:off x="707714" y="4765880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Elipsa 94"/>
            <p:cNvSpPr/>
            <p:nvPr/>
          </p:nvSpPr>
          <p:spPr>
            <a:xfrm>
              <a:off x="768099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6" name="Elipsa 95"/>
            <p:cNvSpPr/>
            <p:nvPr/>
          </p:nvSpPr>
          <p:spPr>
            <a:xfrm>
              <a:off x="1190793" y="5026289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Pravokutnik 97"/>
            <p:cNvSpPr/>
            <p:nvPr/>
          </p:nvSpPr>
          <p:spPr>
            <a:xfrm>
              <a:off x="897495" y="6211883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9" name="Pravokutnik 98"/>
            <p:cNvSpPr/>
            <p:nvPr/>
          </p:nvSpPr>
          <p:spPr>
            <a:xfrm>
              <a:off x="1409618" y="6211882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3" name="Ravni poveznik 102"/>
            <p:cNvCxnSpPr/>
            <p:nvPr/>
          </p:nvCxnSpPr>
          <p:spPr>
            <a:xfrm>
              <a:off x="1681600" y="5320393"/>
              <a:ext cx="610418" cy="84438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avni poveznik 103"/>
            <p:cNvCxnSpPr/>
            <p:nvPr/>
          </p:nvCxnSpPr>
          <p:spPr>
            <a:xfrm flipH="1">
              <a:off x="-20927" y="5320393"/>
              <a:ext cx="701904" cy="73432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Prostoručno 104"/>
            <p:cNvSpPr/>
            <p:nvPr/>
          </p:nvSpPr>
          <p:spPr>
            <a:xfrm>
              <a:off x="791514" y="4797825"/>
              <a:ext cx="381316" cy="166254"/>
            </a:xfrm>
            <a:custGeom>
              <a:avLst/>
              <a:gdLst>
                <a:gd name="connsiteX0" fmla="*/ 381316 w 381316"/>
                <a:gd name="connsiteY0" fmla="*/ 35626 h 166254"/>
                <a:gd name="connsiteX1" fmla="*/ 321939 w 381316"/>
                <a:gd name="connsiteY1" fmla="*/ 11875 h 166254"/>
                <a:gd name="connsiteX2" fmla="*/ 286313 w 381316"/>
                <a:gd name="connsiteY2" fmla="*/ 0 h 166254"/>
                <a:gd name="connsiteX3" fmla="*/ 84433 w 381316"/>
                <a:gd name="connsiteY3" fmla="*/ 11875 h 166254"/>
                <a:gd name="connsiteX4" fmla="*/ 48807 w 381316"/>
                <a:gd name="connsiteY4" fmla="*/ 35626 h 166254"/>
                <a:gd name="connsiteX5" fmla="*/ 25056 w 381316"/>
                <a:gd name="connsiteY5" fmla="*/ 106878 h 166254"/>
                <a:gd name="connsiteX6" fmla="*/ 1306 w 381316"/>
                <a:gd name="connsiteY6" fmla="*/ 142503 h 166254"/>
                <a:gd name="connsiteX7" fmla="*/ 1306 w 381316"/>
                <a:gd name="connsiteY7" fmla="*/ 166254 h 16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16" h="166254">
                  <a:moveTo>
                    <a:pt x="381316" y="35626"/>
                  </a:moveTo>
                  <a:cubicBezTo>
                    <a:pt x="361524" y="27709"/>
                    <a:pt x="341899" y="19360"/>
                    <a:pt x="321939" y="11875"/>
                  </a:cubicBezTo>
                  <a:cubicBezTo>
                    <a:pt x="310218" y="7480"/>
                    <a:pt x="298831" y="0"/>
                    <a:pt x="286313" y="0"/>
                  </a:cubicBezTo>
                  <a:cubicBezTo>
                    <a:pt x="218903" y="0"/>
                    <a:pt x="151726" y="7917"/>
                    <a:pt x="84433" y="11875"/>
                  </a:cubicBezTo>
                  <a:cubicBezTo>
                    <a:pt x="72558" y="19792"/>
                    <a:pt x="56371" y="23523"/>
                    <a:pt x="48807" y="35626"/>
                  </a:cubicBezTo>
                  <a:cubicBezTo>
                    <a:pt x="35538" y="56856"/>
                    <a:pt x="38943" y="86047"/>
                    <a:pt x="25056" y="106878"/>
                  </a:cubicBezTo>
                  <a:cubicBezTo>
                    <a:pt x="17139" y="118753"/>
                    <a:pt x="6606" y="129252"/>
                    <a:pt x="1306" y="142503"/>
                  </a:cubicBezTo>
                  <a:cubicBezTo>
                    <a:pt x="-1634" y="149854"/>
                    <a:pt x="1306" y="158337"/>
                    <a:pt x="1306" y="1662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6" name="Prostoručno 105"/>
            <p:cNvSpPr/>
            <p:nvPr/>
          </p:nvSpPr>
          <p:spPr>
            <a:xfrm>
              <a:off x="1149079" y="4800477"/>
              <a:ext cx="380701" cy="163602"/>
            </a:xfrm>
            <a:custGeom>
              <a:avLst/>
              <a:gdLst>
                <a:gd name="connsiteX0" fmla="*/ 0 w 380701"/>
                <a:gd name="connsiteY0" fmla="*/ 21098 h 163602"/>
                <a:gd name="connsiteX1" fmla="*/ 320634 w 380701"/>
                <a:gd name="connsiteY1" fmla="*/ 21098 h 163602"/>
                <a:gd name="connsiteX2" fmla="*/ 344385 w 380701"/>
                <a:gd name="connsiteY2" fmla="*/ 56724 h 163602"/>
                <a:gd name="connsiteX3" fmla="*/ 380011 w 380701"/>
                <a:gd name="connsiteY3" fmla="*/ 139851 h 163602"/>
                <a:gd name="connsiteX4" fmla="*/ 380011 w 380701"/>
                <a:gd name="connsiteY4" fmla="*/ 163602 h 16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01" h="163602">
                  <a:moveTo>
                    <a:pt x="0" y="21098"/>
                  </a:moveTo>
                  <a:cubicBezTo>
                    <a:pt x="123319" y="-3565"/>
                    <a:pt x="132247" y="-10300"/>
                    <a:pt x="320634" y="21098"/>
                  </a:cubicBezTo>
                  <a:cubicBezTo>
                    <a:pt x="334712" y="23444"/>
                    <a:pt x="337304" y="44332"/>
                    <a:pt x="344385" y="56724"/>
                  </a:cubicBezTo>
                  <a:cubicBezTo>
                    <a:pt x="356265" y="77515"/>
                    <a:pt x="374888" y="114236"/>
                    <a:pt x="380011" y="139851"/>
                  </a:cubicBezTo>
                  <a:cubicBezTo>
                    <a:pt x="381564" y="147614"/>
                    <a:pt x="380011" y="155685"/>
                    <a:pt x="380011" y="1636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07" name="Prostoručno 106"/>
          <p:cNvSpPr/>
          <p:nvPr/>
        </p:nvSpPr>
        <p:spPr>
          <a:xfrm>
            <a:off x="736270" y="5593278"/>
            <a:ext cx="576537" cy="142504"/>
          </a:xfrm>
          <a:custGeom>
            <a:avLst/>
            <a:gdLst>
              <a:gd name="connsiteX0" fmla="*/ 0 w 576537"/>
              <a:gd name="connsiteY0" fmla="*/ 71252 h 142504"/>
              <a:gd name="connsiteX1" fmla="*/ 71252 w 576537"/>
              <a:gd name="connsiteY1" fmla="*/ 83127 h 142504"/>
              <a:gd name="connsiteX2" fmla="*/ 106878 w 576537"/>
              <a:gd name="connsiteY2" fmla="*/ 95003 h 142504"/>
              <a:gd name="connsiteX3" fmla="*/ 178130 w 576537"/>
              <a:gd name="connsiteY3" fmla="*/ 106878 h 142504"/>
              <a:gd name="connsiteX4" fmla="*/ 249382 w 576537"/>
              <a:gd name="connsiteY4" fmla="*/ 130628 h 142504"/>
              <a:gd name="connsiteX5" fmla="*/ 356260 w 576537"/>
              <a:gd name="connsiteY5" fmla="*/ 142504 h 142504"/>
              <a:gd name="connsiteX6" fmla="*/ 570016 w 576537"/>
              <a:gd name="connsiteY6" fmla="*/ 130628 h 142504"/>
              <a:gd name="connsiteX7" fmla="*/ 558140 w 576537"/>
              <a:gd name="connsiteY7" fmla="*/ 83127 h 142504"/>
              <a:gd name="connsiteX8" fmla="*/ 498764 w 576537"/>
              <a:gd name="connsiteY8" fmla="*/ 59377 h 142504"/>
              <a:gd name="connsiteX9" fmla="*/ 439387 w 576537"/>
              <a:gd name="connsiteY9" fmla="*/ 47501 h 142504"/>
              <a:gd name="connsiteX10" fmla="*/ 403761 w 576537"/>
              <a:gd name="connsiteY10" fmla="*/ 35626 h 142504"/>
              <a:gd name="connsiteX11" fmla="*/ 356260 w 576537"/>
              <a:gd name="connsiteY11" fmla="*/ 23751 h 142504"/>
              <a:gd name="connsiteX12" fmla="*/ 320634 w 576537"/>
              <a:gd name="connsiteY12" fmla="*/ 11875 h 142504"/>
              <a:gd name="connsiteX13" fmla="*/ 237507 w 576537"/>
              <a:gd name="connsiteY13" fmla="*/ 0 h 142504"/>
              <a:gd name="connsiteX14" fmla="*/ 71252 w 576537"/>
              <a:gd name="connsiteY14" fmla="*/ 11875 h 142504"/>
              <a:gd name="connsiteX15" fmla="*/ 35626 w 576537"/>
              <a:gd name="connsiteY15" fmla="*/ 23751 h 142504"/>
              <a:gd name="connsiteX16" fmla="*/ 47501 w 576537"/>
              <a:gd name="connsiteY16" fmla="*/ 71252 h 142504"/>
              <a:gd name="connsiteX17" fmla="*/ 83127 w 576537"/>
              <a:gd name="connsiteY17" fmla="*/ 95003 h 142504"/>
              <a:gd name="connsiteX18" fmla="*/ 201881 w 576537"/>
              <a:gd name="connsiteY18" fmla="*/ 118753 h 142504"/>
              <a:gd name="connsiteX19" fmla="*/ 380011 w 576537"/>
              <a:gd name="connsiteY19" fmla="*/ 118753 h 142504"/>
              <a:gd name="connsiteX20" fmla="*/ 356260 w 576537"/>
              <a:gd name="connsiteY20" fmla="*/ 59377 h 142504"/>
              <a:gd name="connsiteX21" fmla="*/ 296883 w 576537"/>
              <a:gd name="connsiteY21" fmla="*/ 47501 h 142504"/>
              <a:gd name="connsiteX22" fmla="*/ 225631 w 576537"/>
              <a:gd name="connsiteY22" fmla="*/ 35626 h 142504"/>
              <a:gd name="connsiteX23" fmla="*/ 190005 w 576537"/>
              <a:gd name="connsiteY23" fmla="*/ 23751 h 142504"/>
              <a:gd name="connsiteX24" fmla="*/ 142504 w 576537"/>
              <a:gd name="connsiteY24" fmla="*/ 23751 h 14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76537" h="142504">
                <a:moveTo>
                  <a:pt x="0" y="71252"/>
                </a:moveTo>
                <a:cubicBezTo>
                  <a:pt x="23751" y="75210"/>
                  <a:pt x="47747" y="77904"/>
                  <a:pt x="71252" y="83127"/>
                </a:cubicBezTo>
                <a:cubicBezTo>
                  <a:pt x="83472" y="85843"/>
                  <a:pt x="94658" y="92287"/>
                  <a:pt x="106878" y="95003"/>
                </a:cubicBezTo>
                <a:cubicBezTo>
                  <a:pt x="130383" y="100226"/>
                  <a:pt x="154771" y="101038"/>
                  <a:pt x="178130" y="106878"/>
                </a:cubicBezTo>
                <a:cubicBezTo>
                  <a:pt x="202418" y="112950"/>
                  <a:pt x="224833" y="125718"/>
                  <a:pt x="249382" y="130628"/>
                </a:cubicBezTo>
                <a:cubicBezTo>
                  <a:pt x="284531" y="137658"/>
                  <a:pt x="320634" y="138545"/>
                  <a:pt x="356260" y="142504"/>
                </a:cubicBezTo>
                <a:lnTo>
                  <a:pt x="570016" y="130628"/>
                </a:lnTo>
                <a:cubicBezTo>
                  <a:pt x="585674" y="126023"/>
                  <a:pt x="569681" y="94668"/>
                  <a:pt x="558140" y="83127"/>
                </a:cubicBezTo>
                <a:cubicBezTo>
                  <a:pt x="543067" y="68054"/>
                  <a:pt x="519182" y="65502"/>
                  <a:pt x="498764" y="59377"/>
                </a:cubicBezTo>
                <a:cubicBezTo>
                  <a:pt x="479431" y="53577"/>
                  <a:pt x="458969" y="52396"/>
                  <a:pt x="439387" y="47501"/>
                </a:cubicBezTo>
                <a:cubicBezTo>
                  <a:pt x="427243" y="44465"/>
                  <a:pt x="415797" y="39065"/>
                  <a:pt x="403761" y="35626"/>
                </a:cubicBezTo>
                <a:cubicBezTo>
                  <a:pt x="388068" y="31142"/>
                  <a:pt x="371953" y="28235"/>
                  <a:pt x="356260" y="23751"/>
                </a:cubicBezTo>
                <a:cubicBezTo>
                  <a:pt x="344224" y="20312"/>
                  <a:pt x="332909" y="14330"/>
                  <a:pt x="320634" y="11875"/>
                </a:cubicBezTo>
                <a:cubicBezTo>
                  <a:pt x="293187" y="6386"/>
                  <a:pt x="265216" y="3958"/>
                  <a:pt x="237507" y="0"/>
                </a:cubicBezTo>
                <a:cubicBezTo>
                  <a:pt x="182089" y="3958"/>
                  <a:pt x="126431" y="5383"/>
                  <a:pt x="71252" y="11875"/>
                </a:cubicBezTo>
                <a:cubicBezTo>
                  <a:pt x="58820" y="13338"/>
                  <a:pt x="40275" y="12129"/>
                  <a:pt x="35626" y="23751"/>
                </a:cubicBezTo>
                <a:cubicBezTo>
                  <a:pt x="29565" y="38905"/>
                  <a:pt x="38448" y="57672"/>
                  <a:pt x="47501" y="71252"/>
                </a:cubicBezTo>
                <a:cubicBezTo>
                  <a:pt x="55418" y="83127"/>
                  <a:pt x="70361" y="88620"/>
                  <a:pt x="83127" y="95003"/>
                </a:cubicBezTo>
                <a:cubicBezTo>
                  <a:pt x="116289" y="111584"/>
                  <a:pt x="171250" y="114377"/>
                  <a:pt x="201881" y="118753"/>
                </a:cubicBezTo>
                <a:cubicBezTo>
                  <a:pt x="260197" y="138191"/>
                  <a:pt x="310825" y="160264"/>
                  <a:pt x="380011" y="118753"/>
                </a:cubicBezTo>
                <a:cubicBezTo>
                  <a:pt x="398290" y="107786"/>
                  <a:pt x="372445" y="73250"/>
                  <a:pt x="356260" y="59377"/>
                </a:cubicBezTo>
                <a:cubicBezTo>
                  <a:pt x="340935" y="46241"/>
                  <a:pt x="316742" y="51112"/>
                  <a:pt x="296883" y="47501"/>
                </a:cubicBezTo>
                <a:cubicBezTo>
                  <a:pt x="273193" y="43194"/>
                  <a:pt x="249136" y="40849"/>
                  <a:pt x="225631" y="35626"/>
                </a:cubicBezTo>
                <a:cubicBezTo>
                  <a:pt x="213411" y="32911"/>
                  <a:pt x="202397" y="25521"/>
                  <a:pt x="190005" y="23751"/>
                </a:cubicBezTo>
                <a:cubicBezTo>
                  <a:pt x="174330" y="21512"/>
                  <a:pt x="158338" y="23751"/>
                  <a:pt x="142504" y="237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8" name="Prostoručno 107"/>
          <p:cNvSpPr/>
          <p:nvPr/>
        </p:nvSpPr>
        <p:spPr>
          <a:xfrm>
            <a:off x="1673891" y="5628904"/>
            <a:ext cx="440580" cy="83127"/>
          </a:xfrm>
          <a:custGeom>
            <a:avLst/>
            <a:gdLst>
              <a:gd name="connsiteX0" fmla="*/ 530 w 440580"/>
              <a:gd name="connsiteY0" fmla="*/ 11875 h 83127"/>
              <a:gd name="connsiteX1" fmla="*/ 59906 w 440580"/>
              <a:gd name="connsiteY1" fmla="*/ 23751 h 83127"/>
              <a:gd name="connsiteX2" fmla="*/ 143034 w 440580"/>
              <a:gd name="connsiteY2" fmla="*/ 35626 h 83127"/>
              <a:gd name="connsiteX3" fmla="*/ 214286 w 440580"/>
              <a:gd name="connsiteY3" fmla="*/ 59377 h 83127"/>
              <a:gd name="connsiteX4" fmla="*/ 321164 w 440580"/>
              <a:gd name="connsiteY4" fmla="*/ 35626 h 83127"/>
              <a:gd name="connsiteX5" fmla="*/ 356790 w 440580"/>
              <a:gd name="connsiteY5" fmla="*/ 11875 h 83127"/>
              <a:gd name="connsiteX6" fmla="*/ 439917 w 440580"/>
              <a:gd name="connsiteY6" fmla="*/ 59377 h 83127"/>
              <a:gd name="connsiteX7" fmla="*/ 404291 w 440580"/>
              <a:gd name="connsiteY7" fmla="*/ 83127 h 83127"/>
              <a:gd name="connsiteX8" fmla="*/ 309288 w 440580"/>
              <a:gd name="connsiteY8" fmla="*/ 71252 h 83127"/>
              <a:gd name="connsiteX9" fmla="*/ 238036 w 440580"/>
              <a:gd name="connsiteY9" fmla="*/ 47501 h 83127"/>
              <a:gd name="connsiteX10" fmla="*/ 202410 w 440580"/>
              <a:gd name="connsiteY10" fmla="*/ 35626 h 83127"/>
              <a:gd name="connsiteX11" fmla="*/ 131158 w 440580"/>
              <a:gd name="connsiteY11" fmla="*/ 11875 h 83127"/>
              <a:gd name="connsiteX12" fmla="*/ 95532 w 440580"/>
              <a:gd name="connsiteY12" fmla="*/ 0 h 83127"/>
              <a:gd name="connsiteX13" fmla="*/ 530 w 440580"/>
              <a:gd name="connsiteY13" fmla="*/ 11875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0580" h="83127">
                <a:moveTo>
                  <a:pt x="530" y="11875"/>
                </a:moveTo>
                <a:cubicBezTo>
                  <a:pt x="-5408" y="15833"/>
                  <a:pt x="39997" y="20433"/>
                  <a:pt x="59906" y="23751"/>
                </a:cubicBezTo>
                <a:cubicBezTo>
                  <a:pt x="87516" y="28353"/>
                  <a:pt x="115760" y="29332"/>
                  <a:pt x="143034" y="35626"/>
                </a:cubicBezTo>
                <a:cubicBezTo>
                  <a:pt x="167428" y="41255"/>
                  <a:pt x="214286" y="59377"/>
                  <a:pt x="214286" y="59377"/>
                </a:cubicBezTo>
                <a:cubicBezTo>
                  <a:pt x="241647" y="54817"/>
                  <a:pt x="291932" y="50242"/>
                  <a:pt x="321164" y="35626"/>
                </a:cubicBezTo>
                <a:cubicBezTo>
                  <a:pt x="333930" y="29243"/>
                  <a:pt x="344915" y="19792"/>
                  <a:pt x="356790" y="11875"/>
                </a:cubicBezTo>
                <a:cubicBezTo>
                  <a:pt x="368384" y="14194"/>
                  <a:pt x="448653" y="15694"/>
                  <a:pt x="439917" y="59377"/>
                </a:cubicBezTo>
                <a:cubicBezTo>
                  <a:pt x="437118" y="73372"/>
                  <a:pt x="416166" y="75210"/>
                  <a:pt x="404291" y="83127"/>
                </a:cubicBezTo>
                <a:cubicBezTo>
                  <a:pt x="372623" y="79169"/>
                  <a:pt x="340494" y="77939"/>
                  <a:pt x="309288" y="71252"/>
                </a:cubicBezTo>
                <a:cubicBezTo>
                  <a:pt x="284808" y="66006"/>
                  <a:pt x="261787" y="55418"/>
                  <a:pt x="238036" y="47501"/>
                </a:cubicBezTo>
                <a:lnTo>
                  <a:pt x="202410" y="35626"/>
                </a:lnTo>
                <a:lnTo>
                  <a:pt x="131158" y="11875"/>
                </a:lnTo>
                <a:lnTo>
                  <a:pt x="95532" y="0"/>
                </a:lnTo>
                <a:cubicBezTo>
                  <a:pt x="53319" y="28142"/>
                  <a:pt x="6468" y="7917"/>
                  <a:pt x="530" y="1187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9" name="Prostoručno 108"/>
          <p:cNvSpPr/>
          <p:nvPr/>
        </p:nvSpPr>
        <p:spPr>
          <a:xfrm>
            <a:off x="2532574" y="5581403"/>
            <a:ext cx="471883" cy="154411"/>
          </a:xfrm>
          <a:custGeom>
            <a:avLst/>
            <a:gdLst>
              <a:gd name="connsiteX0" fmla="*/ 79997 w 471883"/>
              <a:gd name="connsiteY0" fmla="*/ 35626 h 154411"/>
              <a:gd name="connsiteX1" fmla="*/ 234377 w 471883"/>
              <a:gd name="connsiteY1" fmla="*/ 83127 h 154411"/>
              <a:gd name="connsiteX2" fmla="*/ 471883 w 471883"/>
              <a:gd name="connsiteY2" fmla="*/ 71252 h 154411"/>
              <a:gd name="connsiteX3" fmla="*/ 460008 w 471883"/>
              <a:gd name="connsiteY3" fmla="*/ 35626 h 154411"/>
              <a:gd name="connsiteX4" fmla="*/ 376881 w 471883"/>
              <a:gd name="connsiteY4" fmla="*/ 0 h 154411"/>
              <a:gd name="connsiteX5" fmla="*/ 281878 w 471883"/>
              <a:gd name="connsiteY5" fmla="*/ 11875 h 154411"/>
              <a:gd name="connsiteX6" fmla="*/ 198751 w 471883"/>
              <a:gd name="connsiteY6" fmla="*/ 59376 h 154411"/>
              <a:gd name="connsiteX7" fmla="*/ 115623 w 471883"/>
              <a:gd name="connsiteY7" fmla="*/ 118753 h 154411"/>
              <a:gd name="connsiteX8" fmla="*/ 79997 w 471883"/>
              <a:gd name="connsiteY8" fmla="*/ 130628 h 154411"/>
              <a:gd name="connsiteX9" fmla="*/ 8745 w 471883"/>
              <a:gd name="connsiteY9" fmla="*/ 59376 h 154411"/>
              <a:gd name="connsiteX10" fmla="*/ 56247 w 471883"/>
              <a:gd name="connsiteY10" fmla="*/ 47501 h 154411"/>
              <a:gd name="connsiteX11" fmla="*/ 91873 w 471883"/>
              <a:gd name="connsiteY11" fmla="*/ 35626 h 154411"/>
              <a:gd name="connsiteX12" fmla="*/ 222501 w 471883"/>
              <a:gd name="connsiteY12" fmla="*/ 59376 h 154411"/>
              <a:gd name="connsiteX13" fmla="*/ 293753 w 471883"/>
              <a:gd name="connsiteY13" fmla="*/ 106878 h 154411"/>
              <a:gd name="connsiteX14" fmla="*/ 305629 w 471883"/>
              <a:gd name="connsiteY14" fmla="*/ 142503 h 154411"/>
              <a:gd name="connsiteX15" fmla="*/ 258127 w 471883"/>
              <a:gd name="connsiteY15" fmla="*/ 154379 h 15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1883" h="154411">
                <a:moveTo>
                  <a:pt x="79997" y="35626"/>
                </a:moveTo>
                <a:cubicBezTo>
                  <a:pt x="125241" y="53723"/>
                  <a:pt x="186746" y="81426"/>
                  <a:pt x="234377" y="83127"/>
                </a:cubicBezTo>
                <a:cubicBezTo>
                  <a:pt x="313594" y="85956"/>
                  <a:pt x="392714" y="75210"/>
                  <a:pt x="471883" y="71252"/>
                </a:cubicBezTo>
                <a:cubicBezTo>
                  <a:pt x="467925" y="59377"/>
                  <a:pt x="468859" y="44477"/>
                  <a:pt x="460008" y="35626"/>
                </a:cubicBezTo>
                <a:cubicBezTo>
                  <a:pt x="445333" y="20950"/>
                  <a:pt x="398173" y="7097"/>
                  <a:pt x="376881" y="0"/>
                </a:cubicBezTo>
                <a:cubicBezTo>
                  <a:pt x="345213" y="3958"/>
                  <a:pt x="312839" y="4135"/>
                  <a:pt x="281878" y="11875"/>
                </a:cubicBezTo>
                <a:cubicBezTo>
                  <a:pt x="257775" y="17901"/>
                  <a:pt x="219951" y="45243"/>
                  <a:pt x="198751" y="59376"/>
                </a:cubicBezTo>
                <a:cubicBezTo>
                  <a:pt x="178958" y="118752"/>
                  <a:pt x="198750" y="91044"/>
                  <a:pt x="115623" y="118753"/>
                </a:cubicBezTo>
                <a:lnTo>
                  <a:pt x="79997" y="130628"/>
                </a:lnTo>
                <a:cubicBezTo>
                  <a:pt x="51209" y="124870"/>
                  <a:pt x="-25801" y="128469"/>
                  <a:pt x="8745" y="59376"/>
                </a:cubicBezTo>
                <a:cubicBezTo>
                  <a:pt x="16044" y="44778"/>
                  <a:pt x="40554" y="51985"/>
                  <a:pt x="56247" y="47501"/>
                </a:cubicBezTo>
                <a:cubicBezTo>
                  <a:pt x="68283" y="44062"/>
                  <a:pt x="79998" y="39584"/>
                  <a:pt x="91873" y="35626"/>
                </a:cubicBezTo>
                <a:cubicBezTo>
                  <a:pt x="95899" y="36129"/>
                  <a:pt x="197155" y="42479"/>
                  <a:pt x="222501" y="59376"/>
                </a:cubicBezTo>
                <a:cubicBezTo>
                  <a:pt x="311460" y="118681"/>
                  <a:pt x="209040" y="78639"/>
                  <a:pt x="293753" y="106878"/>
                </a:cubicBezTo>
                <a:cubicBezTo>
                  <a:pt x="297712" y="118753"/>
                  <a:pt x="311227" y="131307"/>
                  <a:pt x="305629" y="142503"/>
                </a:cubicBezTo>
                <a:cubicBezTo>
                  <a:pt x="299065" y="155631"/>
                  <a:pt x="272142" y="154379"/>
                  <a:pt x="258127" y="15437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0" name="Prostoručno 109"/>
          <p:cNvSpPr/>
          <p:nvPr/>
        </p:nvSpPr>
        <p:spPr>
          <a:xfrm>
            <a:off x="3419531" y="5719141"/>
            <a:ext cx="498764" cy="14107"/>
          </a:xfrm>
          <a:custGeom>
            <a:avLst/>
            <a:gdLst>
              <a:gd name="connsiteX0" fmla="*/ 0 w 498764"/>
              <a:gd name="connsiteY0" fmla="*/ 14107 h 14107"/>
              <a:gd name="connsiteX1" fmla="*/ 498764 w 498764"/>
              <a:gd name="connsiteY1" fmla="*/ 2231 h 1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764" h="14107">
                <a:moveTo>
                  <a:pt x="0" y="14107"/>
                </a:moveTo>
                <a:cubicBezTo>
                  <a:pt x="260847" y="-7631"/>
                  <a:pt x="94838" y="2231"/>
                  <a:pt x="498764" y="22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2" name="Dijagram toka: Spremljeni podaci 111"/>
          <p:cNvSpPr/>
          <p:nvPr/>
        </p:nvSpPr>
        <p:spPr>
          <a:xfrm rot="5400000" flipH="1" flipV="1">
            <a:off x="3541081" y="5940271"/>
            <a:ext cx="254845" cy="420523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3" name="Ravni poveznik 112"/>
          <p:cNvCxnSpPr/>
          <p:nvPr/>
        </p:nvCxnSpPr>
        <p:spPr>
          <a:xfrm flipH="1" flipV="1">
            <a:off x="3774257" y="6046560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avni poveznik 113"/>
          <p:cNvCxnSpPr/>
          <p:nvPr/>
        </p:nvCxnSpPr>
        <p:spPr>
          <a:xfrm flipH="1" flipV="1">
            <a:off x="3630017" y="6036261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vni poveznik 114"/>
          <p:cNvCxnSpPr/>
          <p:nvPr/>
        </p:nvCxnSpPr>
        <p:spPr>
          <a:xfrm flipH="1" flipV="1">
            <a:off x="3525508" y="6055893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Dijagram toka: Spremljeni podaci 115"/>
          <p:cNvSpPr/>
          <p:nvPr/>
        </p:nvSpPr>
        <p:spPr>
          <a:xfrm rot="5400000" flipH="1" flipV="1">
            <a:off x="2662579" y="5952182"/>
            <a:ext cx="254845" cy="420523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7" name="Ravni poveznik 116"/>
          <p:cNvCxnSpPr/>
          <p:nvPr/>
        </p:nvCxnSpPr>
        <p:spPr>
          <a:xfrm flipH="1" flipV="1">
            <a:off x="2895755" y="6058471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vni poveznik 117"/>
          <p:cNvCxnSpPr/>
          <p:nvPr/>
        </p:nvCxnSpPr>
        <p:spPr>
          <a:xfrm flipH="1" flipV="1">
            <a:off x="2751515" y="6048172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avni poveznik 118"/>
          <p:cNvCxnSpPr/>
          <p:nvPr/>
        </p:nvCxnSpPr>
        <p:spPr>
          <a:xfrm flipH="1" flipV="1">
            <a:off x="2647006" y="6067804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ijagram toka: Spremljeni podaci 119"/>
          <p:cNvSpPr/>
          <p:nvPr/>
        </p:nvSpPr>
        <p:spPr>
          <a:xfrm rot="5400000" flipH="1" flipV="1">
            <a:off x="1738071" y="5929972"/>
            <a:ext cx="254845" cy="420523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21" name="Ravni poveznik 120"/>
          <p:cNvCxnSpPr/>
          <p:nvPr/>
        </p:nvCxnSpPr>
        <p:spPr>
          <a:xfrm flipH="1" flipV="1">
            <a:off x="1971247" y="6036261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avni poveznik 121"/>
          <p:cNvCxnSpPr/>
          <p:nvPr/>
        </p:nvCxnSpPr>
        <p:spPr>
          <a:xfrm flipH="1" flipV="1">
            <a:off x="1827007" y="6025962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avni poveznik 122"/>
          <p:cNvCxnSpPr/>
          <p:nvPr/>
        </p:nvCxnSpPr>
        <p:spPr>
          <a:xfrm flipH="1" flipV="1">
            <a:off x="1722498" y="6045594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Dijagram toka: Spremljeni podaci 123"/>
          <p:cNvSpPr/>
          <p:nvPr/>
        </p:nvSpPr>
        <p:spPr>
          <a:xfrm rot="5400000" flipH="1" flipV="1">
            <a:off x="894172" y="5939305"/>
            <a:ext cx="254845" cy="420523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25" name="Ravni poveznik 124"/>
          <p:cNvCxnSpPr/>
          <p:nvPr/>
        </p:nvCxnSpPr>
        <p:spPr>
          <a:xfrm flipH="1" flipV="1">
            <a:off x="1127348" y="6045594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vni poveznik 125"/>
          <p:cNvCxnSpPr/>
          <p:nvPr/>
        </p:nvCxnSpPr>
        <p:spPr>
          <a:xfrm flipH="1" flipV="1">
            <a:off x="983108" y="6035295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vni poveznik 126"/>
          <p:cNvCxnSpPr/>
          <p:nvPr/>
        </p:nvCxnSpPr>
        <p:spPr>
          <a:xfrm flipH="1" flipV="1">
            <a:off x="878599" y="6054927"/>
            <a:ext cx="15690" cy="197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ipsa 146"/>
          <p:cNvSpPr/>
          <p:nvPr/>
        </p:nvSpPr>
        <p:spPr>
          <a:xfrm>
            <a:off x="5661839" y="222561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8" name="Elipsa 147"/>
          <p:cNvSpPr/>
          <p:nvPr/>
        </p:nvSpPr>
        <p:spPr>
          <a:xfrm>
            <a:off x="6936680" y="2955388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9" name="Elipsa 148"/>
          <p:cNvSpPr/>
          <p:nvPr/>
        </p:nvSpPr>
        <p:spPr>
          <a:xfrm>
            <a:off x="4329343" y="2357716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0" name="Elipsa 149"/>
          <p:cNvSpPr/>
          <p:nvPr/>
        </p:nvSpPr>
        <p:spPr>
          <a:xfrm>
            <a:off x="5946927" y="332711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2" name="Elipsa 151"/>
          <p:cNvSpPr/>
          <p:nvPr/>
        </p:nvSpPr>
        <p:spPr>
          <a:xfrm>
            <a:off x="7443633" y="233137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3" name="Elipsa 152"/>
          <p:cNvSpPr/>
          <p:nvPr/>
        </p:nvSpPr>
        <p:spPr>
          <a:xfrm>
            <a:off x="9296345" y="2377529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4" name="Elipsa 153"/>
          <p:cNvSpPr/>
          <p:nvPr/>
        </p:nvSpPr>
        <p:spPr>
          <a:xfrm>
            <a:off x="10893969" y="2635817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7" name="Elipsa 156"/>
          <p:cNvSpPr/>
          <p:nvPr/>
        </p:nvSpPr>
        <p:spPr>
          <a:xfrm>
            <a:off x="7250828" y="4013388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8" name="Elipsa 157"/>
          <p:cNvSpPr/>
          <p:nvPr/>
        </p:nvSpPr>
        <p:spPr>
          <a:xfrm>
            <a:off x="5882755" y="4068296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9" name="Elipsa 158"/>
          <p:cNvSpPr/>
          <p:nvPr/>
        </p:nvSpPr>
        <p:spPr>
          <a:xfrm>
            <a:off x="2807458" y="246823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0" name="Elipsa 159"/>
          <p:cNvSpPr/>
          <p:nvPr/>
        </p:nvSpPr>
        <p:spPr>
          <a:xfrm>
            <a:off x="1537538" y="241224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1" name="Elipsa 160"/>
          <p:cNvSpPr/>
          <p:nvPr/>
        </p:nvSpPr>
        <p:spPr>
          <a:xfrm>
            <a:off x="134736" y="255662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2" name="Elipsa 161"/>
          <p:cNvSpPr/>
          <p:nvPr/>
        </p:nvSpPr>
        <p:spPr>
          <a:xfrm>
            <a:off x="184954" y="3311860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3" name="Elipsa 162"/>
          <p:cNvSpPr/>
          <p:nvPr/>
        </p:nvSpPr>
        <p:spPr>
          <a:xfrm>
            <a:off x="108080" y="391638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4" name="Elipsa 163"/>
          <p:cNvSpPr/>
          <p:nvPr/>
        </p:nvSpPr>
        <p:spPr>
          <a:xfrm>
            <a:off x="189248" y="4933780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5" name="Elipsa 164"/>
          <p:cNvSpPr/>
          <p:nvPr/>
        </p:nvSpPr>
        <p:spPr>
          <a:xfrm>
            <a:off x="3709994" y="520710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6" name="Elipsa 165"/>
          <p:cNvSpPr/>
          <p:nvPr/>
        </p:nvSpPr>
        <p:spPr>
          <a:xfrm>
            <a:off x="6493184" y="5695569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7" name="Elipsa 166"/>
          <p:cNvSpPr/>
          <p:nvPr/>
        </p:nvSpPr>
        <p:spPr>
          <a:xfrm>
            <a:off x="7467468" y="6032123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0" name="Elipsa 139"/>
          <p:cNvSpPr/>
          <p:nvPr/>
        </p:nvSpPr>
        <p:spPr>
          <a:xfrm>
            <a:off x="1571692" y="327479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3" name="Elipsa 142"/>
          <p:cNvSpPr/>
          <p:nvPr/>
        </p:nvSpPr>
        <p:spPr>
          <a:xfrm>
            <a:off x="3439916" y="317654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9" name="Elipsa 168"/>
          <p:cNvSpPr/>
          <p:nvPr/>
        </p:nvSpPr>
        <p:spPr>
          <a:xfrm>
            <a:off x="2067841" y="4153426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0" name="Elipsa 169"/>
          <p:cNvSpPr/>
          <p:nvPr/>
        </p:nvSpPr>
        <p:spPr>
          <a:xfrm>
            <a:off x="3106290" y="420833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1" name="Elipsa 170"/>
          <p:cNvSpPr/>
          <p:nvPr/>
        </p:nvSpPr>
        <p:spPr>
          <a:xfrm>
            <a:off x="1111657" y="4360248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2" name="Elipsa 171"/>
          <p:cNvSpPr/>
          <p:nvPr/>
        </p:nvSpPr>
        <p:spPr>
          <a:xfrm>
            <a:off x="4282592" y="382413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3" name="Elipsa 172"/>
          <p:cNvSpPr/>
          <p:nvPr/>
        </p:nvSpPr>
        <p:spPr>
          <a:xfrm>
            <a:off x="2194130" y="4786480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4" name="Elipsa 173"/>
          <p:cNvSpPr/>
          <p:nvPr/>
        </p:nvSpPr>
        <p:spPr>
          <a:xfrm>
            <a:off x="5115335" y="287614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5" name="Elipsa 174"/>
          <p:cNvSpPr/>
          <p:nvPr/>
        </p:nvSpPr>
        <p:spPr>
          <a:xfrm>
            <a:off x="4900292" y="4373228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/>
          <p:cNvSpPr/>
          <p:nvPr/>
        </p:nvSpPr>
        <p:spPr>
          <a:xfrm>
            <a:off x="8818006" y="4000520"/>
            <a:ext cx="1597624" cy="16539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Elipsa 3"/>
          <p:cNvSpPr/>
          <p:nvPr/>
        </p:nvSpPr>
        <p:spPr>
          <a:xfrm>
            <a:off x="9324921" y="3213098"/>
            <a:ext cx="660547" cy="8002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9013842" y="5417114"/>
            <a:ext cx="137469" cy="946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6" name="Pravokutnik 175"/>
          <p:cNvSpPr/>
          <p:nvPr/>
        </p:nvSpPr>
        <p:spPr>
          <a:xfrm>
            <a:off x="9847999" y="5526089"/>
            <a:ext cx="137469" cy="946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Jednakokračni trokut 6"/>
          <p:cNvSpPr/>
          <p:nvPr/>
        </p:nvSpPr>
        <p:spPr>
          <a:xfrm rot="2375889">
            <a:off x="9704375" y="2738780"/>
            <a:ext cx="660547" cy="80085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8" name="Elipsa 177"/>
          <p:cNvSpPr/>
          <p:nvPr/>
        </p:nvSpPr>
        <p:spPr>
          <a:xfrm>
            <a:off x="11279579" y="3286761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9" name="Elipsa 178"/>
          <p:cNvSpPr/>
          <p:nvPr/>
        </p:nvSpPr>
        <p:spPr>
          <a:xfrm>
            <a:off x="11336748" y="4323353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0" name="Elipsa 179"/>
          <p:cNvSpPr/>
          <p:nvPr/>
        </p:nvSpPr>
        <p:spPr>
          <a:xfrm>
            <a:off x="10969772" y="5708982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1" name="Elipsa 180"/>
          <p:cNvSpPr/>
          <p:nvPr/>
        </p:nvSpPr>
        <p:spPr>
          <a:xfrm>
            <a:off x="8432396" y="2969394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2" name="Elipsa 181"/>
          <p:cNvSpPr/>
          <p:nvPr/>
        </p:nvSpPr>
        <p:spPr>
          <a:xfrm>
            <a:off x="8160587" y="384860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3" name="Elipsa 182"/>
          <p:cNvSpPr/>
          <p:nvPr/>
        </p:nvSpPr>
        <p:spPr>
          <a:xfrm>
            <a:off x="7467468" y="4952096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4" name="Elipsa 183"/>
          <p:cNvSpPr/>
          <p:nvPr/>
        </p:nvSpPr>
        <p:spPr>
          <a:xfrm>
            <a:off x="5581654" y="516979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5" name="Elipsa 184"/>
          <p:cNvSpPr/>
          <p:nvPr/>
        </p:nvSpPr>
        <p:spPr>
          <a:xfrm>
            <a:off x="2412293" y="3321679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6" name="Elipsa 185"/>
          <p:cNvSpPr/>
          <p:nvPr/>
        </p:nvSpPr>
        <p:spPr>
          <a:xfrm>
            <a:off x="10537471" y="3658265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7" name="Elipsa 186"/>
          <p:cNvSpPr/>
          <p:nvPr/>
        </p:nvSpPr>
        <p:spPr>
          <a:xfrm>
            <a:off x="8124349" y="5379428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8" name="Elipsa 187"/>
          <p:cNvSpPr/>
          <p:nvPr/>
        </p:nvSpPr>
        <p:spPr>
          <a:xfrm>
            <a:off x="10034648" y="5828479"/>
            <a:ext cx="385610" cy="303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10210800" y="2707030"/>
            <a:ext cx="188177" cy="2079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9489150" y="3426705"/>
            <a:ext cx="127668" cy="15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9" name="Elipsa 188"/>
          <p:cNvSpPr/>
          <p:nvPr/>
        </p:nvSpPr>
        <p:spPr>
          <a:xfrm>
            <a:off x="9703786" y="3557317"/>
            <a:ext cx="127668" cy="15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 rot="2014430">
            <a:off x="9074489" y="3592802"/>
            <a:ext cx="597911" cy="81543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8818006" y="6363731"/>
            <a:ext cx="333305" cy="24747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0" name="Zaobljeni pravokutnik 189"/>
          <p:cNvSpPr/>
          <p:nvPr/>
        </p:nvSpPr>
        <p:spPr>
          <a:xfrm>
            <a:off x="9681955" y="6348968"/>
            <a:ext cx="333305" cy="24747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 rot="2414971" flipV="1">
            <a:off x="10025602" y="4554166"/>
            <a:ext cx="1001524" cy="922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ostoručno 15"/>
          <p:cNvSpPr/>
          <p:nvPr/>
        </p:nvSpPr>
        <p:spPr>
          <a:xfrm>
            <a:off x="10557228" y="4863587"/>
            <a:ext cx="1231944" cy="1983179"/>
          </a:xfrm>
          <a:custGeom>
            <a:avLst/>
            <a:gdLst>
              <a:gd name="connsiteX0" fmla="*/ 166255 w 1231944"/>
              <a:gd name="connsiteY0" fmla="*/ 498764 h 1983179"/>
              <a:gd name="connsiteX1" fmla="*/ 106878 w 1231944"/>
              <a:gd name="connsiteY1" fmla="*/ 534390 h 1983179"/>
              <a:gd name="connsiteX2" fmla="*/ 95003 w 1231944"/>
              <a:gd name="connsiteY2" fmla="*/ 581891 h 1983179"/>
              <a:gd name="connsiteX3" fmla="*/ 71252 w 1231944"/>
              <a:gd name="connsiteY3" fmla="*/ 617517 h 1983179"/>
              <a:gd name="connsiteX4" fmla="*/ 59377 w 1231944"/>
              <a:gd name="connsiteY4" fmla="*/ 712520 h 1983179"/>
              <a:gd name="connsiteX5" fmla="*/ 35626 w 1231944"/>
              <a:gd name="connsiteY5" fmla="*/ 843148 h 1983179"/>
              <a:gd name="connsiteX6" fmla="*/ 23751 w 1231944"/>
              <a:gd name="connsiteY6" fmla="*/ 961901 h 1983179"/>
              <a:gd name="connsiteX7" fmla="*/ 0 w 1231944"/>
              <a:gd name="connsiteY7" fmla="*/ 1104405 h 1983179"/>
              <a:gd name="connsiteX8" fmla="*/ 11876 w 1231944"/>
              <a:gd name="connsiteY8" fmla="*/ 1520042 h 1983179"/>
              <a:gd name="connsiteX9" fmla="*/ 23751 w 1231944"/>
              <a:gd name="connsiteY9" fmla="*/ 1567543 h 1983179"/>
              <a:gd name="connsiteX10" fmla="*/ 71252 w 1231944"/>
              <a:gd name="connsiteY10" fmla="*/ 1650670 h 1983179"/>
              <a:gd name="connsiteX11" fmla="*/ 83127 w 1231944"/>
              <a:gd name="connsiteY11" fmla="*/ 1698172 h 1983179"/>
              <a:gd name="connsiteX12" fmla="*/ 166255 w 1231944"/>
              <a:gd name="connsiteY12" fmla="*/ 1805049 h 1983179"/>
              <a:gd name="connsiteX13" fmla="*/ 237507 w 1231944"/>
              <a:gd name="connsiteY13" fmla="*/ 1876301 h 1983179"/>
              <a:gd name="connsiteX14" fmla="*/ 308759 w 1231944"/>
              <a:gd name="connsiteY14" fmla="*/ 1900052 h 1983179"/>
              <a:gd name="connsiteX15" fmla="*/ 344385 w 1231944"/>
              <a:gd name="connsiteY15" fmla="*/ 1911927 h 1983179"/>
              <a:gd name="connsiteX16" fmla="*/ 522514 w 1231944"/>
              <a:gd name="connsiteY16" fmla="*/ 1959429 h 1983179"/>
              <a:gd name="connsiteX17" fmla="*/ 593766 w 1231944"/>
              <a:gd name="connsiteY17" fmla="*/ 1983179 h 1983179"/>
              <a:gd name="connsiteX18" fmla="*/ 760021 w 1231944"/>
              <a:gd name="connsiteY18" fmla="*/ 1971304 h 1983179"/>
              <a:gd name="connsiteX19" fmla="*/ 831273 w 1231944"/>
              <a:gd name="connsiteY19" fmla="*/ 1923803 h 1983179"/>
              <a:gd name="connsiteX20" fmla="*/ 855024 w 1231944"/>
              <a:gd name="connsiteY20" fmla="*/ 1888177 h 1983179"/>
              <a:gd name="connsiteX21" fmla="*/ 890650 w 1231944"/>
              <a:gd name="connsiteY21" fmla="*/ 1840675 h 1983179"/>
              <a:gd name="connsiteX22" fmla="*/ 902525 w 1231944"/>
              <a:gd name="connsiteY22" fmla="*/ 1805049 h 1983179"/>
              <a:gd name="connsiteX23" fmla="*/ 950026 w 1231944"/>
              <a:gd name="connsiteY23" fmla="*/ 1733797 h 1983179"/>
              <a:gd name="connsiteX24" fmla="*/ 973777 w 1231944"/>
              <a:gd name="connsiteY24" fmla="*/ 1698172 h 1983179"/>
              <a:gd name="connsiteX25" fmla="*/ 997527 w 1231944"/>
              <a:gd name="connsiteY25" fmla="*/ 1650670 h 1983179"/>
              <a:gd name="connsiteX26" fmla="*/ 1045029 w 1231944"/>
              <a:gd name="connsiteY26" fmla="*/ 1579418 h 1983179"/>
              <a:gd name="connsiteX27" fmla="*/ 1080655 w 1231944"/>
              <a:gd name="connsiteY27" fmla="*/ 1496291 h 1983179"/>
              <a:gd name="connsiteX28" fmla="*/ 1092530 w 1231944"/>
              <a:gd name="connsiteY28" fmla="*/ 1460665 h 1983179"/>
              <a:gd name="connsiteX29" fmla="*/ 1116281 w 1231944"/>
              <a:gd name="connsiteY29" fmla="*/ 1413164 h 1983179"/>
              <a:gd name="connsiteX30" fmla="*/ 1140031 w 1231944"/>
              <a:gd name="connsiteY30" fmla="*/ 1306286 h 1983179"/>
              <a:gd name="connsiteX31" fmla="*/ 1151907 w 1231944"/>
              <a:gd name="connsiteY31" fmla="*/ 1258784 h 1983179"/>
              <a:gd name="connsiteX32" fmla="*/ 1175657 w 1231944"/>
              <a:gd name="connsiteY32" fmla="*/ 1187533 h 1983179"/>
              <a:gd name="connsiteX33" fmla="*/ 1199408 w 1231944"/>
              <a:gd name="connsiteY33" fmla="*/ 985652 h 1983179"/>
              <a:gd name="connsiteX34" fmla="*/ 1211283 w 1231944"/>
              <a:gd name="connsiteY34" fmla="*/ 914400 h 1983179"/>
              <a:gd name="connsiteX35" fmla="*/ 1223159 w 1231944"/>
              <a:gd name="connsiteY35" fmla="*/ 771896 h 1983179"/>
              <a:gd name="connsiteX36" fmla="*/ 1187533 w 1231944"/>
              <a:gd name="connsiteY36" fmla="*/ 463138 h 1983179"/>
              <a:gd name="connsiteX37" fmla="*/ 1151907 w 1231944"/>
              <a:gd name="connsiteY37" fmla="*/ 439387 h 1983179"/>
              <a:gd name="connsiteX38" fmla="*/ 1140031 w 1231944"/>
              <a:gd name="connsiteY38" fmla="*/ 403761 h 1983179"/>
              <a:gd name="connsiteX39" fmla="*/ 1033153 w 1231944"/>
              <a:gd name="connsiteY39" fmla="*/ 308759 h 1983179"/>
              <a:gd name="connsiteX40" fmla="*/ 938151 w 1231944"/>
              <a:gd name="connsiteY40" fmla="*/ 285008 h 1983179"/>
              <a:gd name="connsiteX41" fmla="*/ 902525 w 1231944"/>
              <a:gd name="connsiteY41" fmla="*/ 273133 h 1983179"/>
              <a:gd name="connsiteX42" fmla="*/ 855024 w 1231944"/>
              <a:gd name="connsiteY42" fmla="*/ 261257 h 1983179"/>
              <a:gd name="connsiteX43" fmla="*/ 748146 w 1231944"/>
              <a:gd name="connsiteY43" fmla="*/ 225631 h 1983179"/>
              <a:gd name="connsiteX44" fmla="*/ 712520 w 1231944"/>
              <a:gd name="connsiteY44" fmla="*/ 213756 h 1983179"/>
              <a:gd name="connsiteX45" fmla="*/ 641268 w 1231944"/>
              <a:gd name="connsiteY45" fmla="*/ 154379 h 1983179"/>
              <a:gd name="connsiteX46" fmla="*/ 593766 w 1231944"/>
              <a:gd name="connsiteY46" fmla="*/ 118753 h 1983179"/>
              <a:gd name="connsiteX47" fmla="*/ 581891 w 1231944"/>
              <a:gd name="connsiteY47" fmla="*/ 83127 h 1983179"/>
              <a:gd name="connsiteX48" fmla="*/ 570016 w 1231944"/>
              <a:gd name="connsiteY48" fmla="*/ 23751 h 1983179"/>
              <a:gd name="connsiteX49" fmla="*/ 534390 w 1231944"/>
              <a:gd name="connsiteY49" fmla="*/ 0 h 1983179"/>
              <a:gd name="connsiteX50" fmla="*/ 380011 w 1231944"/>
              <a:gd name="connsiteY50" fmla="*/ 11875 h 1983179"/>
              <a:gd name="connsiteX51" fmla="*/ 332509 w 1231944"/>
              <a:gd name="connsiteY51" fmla="*/ 71252 h 1983179"/>
              <a:gd name="connsiteX52" fmla="*/ 273133 w 1231944"/>
              <a:gd name="connsiteY52" fmla="*/ 142504 h 1983179"/>
              <a:gd name="connsiteX53" fmla="*/ 261257 w 1231944"/>
              <a:gd name="connsiteY53" fmla="*/ 261257 h 1983179"/>
              <a:gd name="connsiteX54" fmla="*/ 249382 w 1231944"/>
              <a:gd name="connsiteY54" fmla="*/ 439387 h 1983179"/>
              <a:gd name="connsiteX55" fmla="*/ 166255 w 1231944"/>
              <a:gd name="connsiteY55" fmla="*/ 498764 h 198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31944" h="1983179">
                <a:moveTo>
                  <a:pt x="166255" y="498764"/>
                </a:moveTo>
                <a:cubicBezTo>
                  <a:pt x="142504" y="514598"/>
                  <a:pt x="121899" y="516865"/>
                  <a:pt x="106878" y="534390"/>
                </a:cubicBezTo>
                <a:cubicBezTo>
                  <a:pt x="96256" y="546782"/>
                  <a:pt x="101432" y="566890"/>
                  <a:pt x="95003" y="581891"/>
                </a:cubicBezTo>
                <a:cubicBezTo>
                  <a:pt x="89381" y="595009"/>
                  <a:pt x="79169" y="605642"/>
                  <a:pt x="71252" y="617517"/>
                </a:cubicBezTo>
                <a:cubicBezTo>
                  <a:pt x="67294" y="649185"/>
                  <a:pt x="63890" y="680927"/>
                  <a:pt x="59377" y="712520"/>
                </a:cubicBezTo>
                <a:cubicBezTo>
                  <a:pt x="51782" y="765682"/>
                  <a:pt x="45852" y="792015"/>
                  <a:pt x="35626" y="843148"/>
                </a:cubicBezTo>
                <a:cubicBezTo>
                  <a:pt x="31668" y="882732"/>
                  <a:pt x="29126" y="922484"/>
                  <a:pt x="23751" y="961901"/>
                </a:cubicBezTo>
                <a:cubicBezTo>
                  <a:pt x="17244" y="1009616"/>
                  <a:pt x="0" y="1104405"/>
                  <a:pt x="0" y="1104405"/>
                </a:cubicBezTo>
                <a:cubicBezTo>
                  <a:pt x="3959" y="1242951"/>
                  <a:pt x="4777" y="1381622"/>
                  <a:pt x="11876" y="1520042"/>
                </a:cubicBezTo>
                <a:cubicBezTo>
                  <a:pt x="12712" y="1536342"/>
                  <a:pt x="18020" y="1552261"/>
                  <a:pt x="23751" y="1567543"/>
                </a:cubicBezTo>
                <a:cubicBezTo>
                  <a:pt x="36666" y="1601983"/>
                  <a:pt x="51563" y="1621137"/>
                  <a:pt x="71252" y="1650670"/>
                </a:cubicBezTo>
                <a:cubicBezTo>
                  <a:pt x="75210" y="1666504"/>
                  <a:pt x="75828" y="1683574"/>
                  <a:pt x="83127" y="1698172"/>
                </a:cubicBezTo>
                <a:cubicBezTo>
                  <a:pt x="124825" y="1781567"/>
                  <a:pt x="119341" y="1750315"/>
                  <a:pt x="166255" y="1805049"/>
                </a:cubicBezTo>
                <a:cubicBezTo>
                  <a:pt x="198415" y="1842570"/>
                  <a:pt x="194087" y="1857003"/>
                  <a:pt x="237507" y="1876301"/>
                </a:cubicBezTo>
                <a:cubicBezTo>
                  <a:pt x="260385" y="1886469"/>
                  <a:pt x="285008" y="1892135"/>
                  <a:pt x="308759" y="1900052"/>
                </a:cubicBezTo>
                <a:lnTo>
                  <a:pt x="344385" y="1911927"/>
                </a:lnTo>
                <a:cubicBezTo>
                  <a:pt x="443280" y="1977858"/>
                  <a:pt x="287653" y="1881144"/>
                  <a:pt x="522514" y="1959429"/>
                </a:cubicBezTo>
                <a:lnTo>
                  <a:pt x="593766" y="1983179"/>
                </a:lnTo>
                <a:cubicBezTo>
                  <a:pt x="649184" y="1979221"/>
                  <a:pt x="706120" y="1984779"/>
                  <a:pt x="760021" y="1971304"/>
                </a:cubicBezTo>
                <a:cubicBezTo>
                  <a:pt x="787713" y="1964381"/>
                  <a:pt x="831273" y="1923803"/>
                  <a:pt x="831273" y="1923803"/>
                </a:cubicBezTo>
                <a:cubicBezTo>
                  <a:pt x="839190" y="1911928"/>
                  <a:pt x="846728" y="1899791"/>
                  <a:pt x="855024" y="1888177"/>
                </a:cubicBezTo>
                <a:cubicBezTo>
                  <a:pt x="866528" y="1872071"/>
                  <a:pt x="880830" y="1857860"/>
                  <a:pt x="890650" y="1840675"/>
                </a:cubicBezTo>
                <a:cubicBezTo>
                  <a:pt x="896860" y="1829807"/>
                  <a:pt x="896446" y="1815991"/>
                  <a:pt x="902525" y="1805049"/>
                </a:cubicBezTo>
                <a:cubicBezTo>
                  <a:pt x="916387" y="1780096"/>
                  <a:pt x="934192" y="1757548"/>
                  <a:pt x="950026" y="1733797"/>
                </a:cubicBezTo>
                <a:cubicBezTo>
                  <a:pt x="957943" y="1721922"/>
                  <a:pt x="967395" y="1710938"/>
                  <a:pt x="973777" y="1698172"/>
                </a:cubicBezTo>
                <a:cubicBezTo>
                  <a:pt x="981694" y="1682338"/>
                  <a:pt x="988419" y="1665850"/>
                  <a:pt x="997527" y="1650670"/>
                </a:cubicBezTo>
                <a:cubicBezTo>
                  <a:pt x="1012213" y="1626193"/>
                  <a:pt x="1045029" y="1579418"/>
                  <a:pt x="1045029" y="1579418"/>
                </a:cubicBezTo>
                <a:cubicBezTo>
                  <a:pt x="1072878" y="1495869"/>
                  <a:pt x="1036632" y="1599011"/>
                  <a:pt x="1080655" y="1496291"/>
                </a:cubicBezTo>
                <a:cubicBezTo>
                  <a:pt x="1085586" y="1484785"/>
                  <a:pt x="1087599" y="1472171"/>
                  <a:pt x="1092530" y="1460665"/>
                </a:cubicBezTo>
                <a:cubicBezTo>
                  <a:pt x="1099503" y="1444394"/>
                  <a:pt x="1109308" y="1429435"/>
                  <a:pt x="1116281" y="1413164"/>
                </a:cubicBezTo>
                <a:cubicBezTo>
                  <a:pt x="1133614" y="1372721"/>
                  <a:pt x="1130246" y="1355213"/>
                  <a:pt x="1140031" y="1306286"/>
                </a:cubicBezTo>
                <a:cubicBezTo>
                  <a:pt x="1143232" y="1290282"/>
                  <a:pt x="1147217" y="1274417"/>
                  <a:pt x="1151907" y="1258784"/>
                </a:cubicBezTo>
                <a:cubicBezTo>
                  <a:pt x="1159101" y="1234805"/>
                  <a:pt x="1175657" y="1187533"/>
                  <a:pt x="1175657" y="1187533"/>
                </a:cubicBezTo>
                <a:cubicBezTo>
                  <a:pt x="1183574" y="1120239"/>
                  <a:pt x="1190644" y="1052841"/>
                  <a:pt x="1199408" y="985652"/>
                </a:cubicBezTo>
                <a:cubicBezTo>
                  <a:pt x="1202522" y="961776"/>
                  <a:pt x="1208624" y="938331"/>
                  <a:pt x="1211283" y="914400"/>
                </a:cubicBezTo>
                <a:cubicBezTo>
                  <a:pt x="1216547" y="867026"/>
                  <a:pt x="1219200" y="819397"/>
                  <a:pt x="1223159" y="771896"/>
                </a:cubicBezTo>
                <a:cubicBezTo>
                  <a:pt x="1221446" y="732504"/>
                  <a:pt x="1260143" y="535749"/>
                  <a:pt x="1187533" y="463138"/>
                </a:cubicBezTo>
                <a:cubicBezTo>
                  <a:pt x="1177441" y="453046"/>
                  <a:pt x="1163782" y="447304"/>
                  <a:pt x="1151907" y="439387"/>
                </a:cubicBezTo>
                <a:cubicBezTo>
                  <a:pt x="1147948" y="427512"/>
                  <a:pt x="1147716" y="413642"/>
                  <a:pt x="1140031" y="403761"/>
                </a:cubicBezTo>
                <a:cubicBezTo>
                  <a:pt x="1119999" y="378006"/>
                  <a:pt x="1070674" y="327520"/>
                  <a:pt x="1033153" y="308759"/>
                </a:cubicBezTo>
                <a:cubicBezTo>
                  <a:pt x="1006003" y="295184"/>
                  <a:pt x="965260" y="291785"/>
                  <a:pt x="938151" y="285008"/>
                </a:cubicBezTo>
                <a:cubicBezTo>
                  <a:pt x="926007" y="281972"/>
                  <a:pt x="914561" y="276572"/>
                  <a:pt x="902525" y="273133"/>
                </a:cubicBezTo>
                <a:cubicBezTo>
                  <a:pt x="886832" y="268649"/>
                  <a:pt x="870657" y="265947"/>
                  <a:pt x="855024" y="261257"/>
                </a:cubicBezTo>
                <a:cubicBezTo>
                  <a:pt x="854939" y="261232"/>
                  <a:pt x="766001" y="231583"/>
                  <a:pt x="748146" y="225631"/>
                </a:cubicBezTo>
                <a:lnTo>
                  <a:pt x="712520" y="213756"/>
                </a:lnTo>
                <a:cubicBezTo>
                  <a:pt x="633777" y="161260"/>
                  <a:pt x="721279" y="222960"/>
                  <a:pt x="641268" y="154379"/>
                </a:cubicBezTo>
                <a:cubicBezTo>
                  <a:pt x="626240" y="141498"/>
                  <a:pt x="609600" y="130628"/>
                  <a:pt x="593766" y="118753"/>
                </a:cubicBezTo>
                <a:cubicBezTo>
                  <a:pt x="589808" y="106878"/>
                  <a:pt x="584927" y="95271"/>
                  <a:pt x="581891" y="83127"/>
                </a:cubicBezTo>
                <a:cubicBezTo>
                  <a:pt x="576996" y="63546"/>
                  <a:pt x="580030" y="41276"/>
                  <a:pt x="570016" y="23751"/>
                </a:cubicBezTo>
                <a:cubicBezTo>
                  <a:pt x="562935" y="11359"/>
                  <a:pt x="546265" y="7917"/>
                  <a:pt x="534390" y="0"/>
                </a:cubicBezTo>
                <a:cubicBezTo>
                  <a:pt x="482930" y="3958"/>
                  <a:pt x="430739" y="2364"/>
                  <a:pt x="380011" y="11875"/>
                </a:cubicBezTo>
                <a:cubicBezTo>
                  <a:pt x="335833" y="20158"/>
                  <a:pt x="347264" y="41742"/>
                  <a:pt x="332509" y="71252"/>
                </a:cubicBezTo>
                <a:cubicBezTo>
                  <a:pt x="315975" y="104320"/>
                  <a:pt x="299398" y="116239"/>
                  <a:pt x="273133" y="142504"/>
                </a:cubicBezTo>
                <a:cubicBezTo>
                  <a:pt x="269174" y="182088"/>
                  <a:pt x="264429" y="221602"/>
                  <a:pt x="261257" y="261257"/>
                </a:cubicBezTo>
                <a:cubicBezTo>
                  <a:pt x="256511" y="320576"/>
                  <a:pt x="269954" y="383548"/>
                  <a:pt x="249382" y="439387"/>
                </a:cubicBezTo>
                <a:cubicBezTo>
                  <a:pt x="239514" y="466172"/>
                  <a:pt x="190006" y="482930"/>
                  <a:pt x="166255" y="498764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 oblačić 17"/>
          <p:cNvSpPr/>
          <p:nvPr/>
        </p:nvSpPr>
        <p:spPr>
          <a:xfrm>
            <a:off x="921455" y="3089372"/>
            <a:ext cx="4700748" cy="2136721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Evo Djeda Mraza! Ali tu su i pokloni!!!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19" name="Zaobljeni pravokutni oblačić 18"/>
          <p:cNvSpPr/>
          <p:nvPr/>
        </p:nvSpPr>
        <p:spPr>
          <a:xfrm>
            <a:off x="9215408" y="1757510"/>
            <a:ext cx="1714984" cy="93037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err="1" smtClean="0">
                <a:solidFill>
                  <a:schemeClr val="tx1"/>
                </a:solidFill>
              </a:rPr>
              <a:t>Hoho</a:t>
            </a:r>
            <a:r>
              <a:rPr lang="hr-HR" sz="2000" dirty="0" smtClean="0">
                <a:solidFill>
                  <a:schemeClr val="tx1"/>
                </a:solidFill>
              </a:rPr>
              <a:t>! Sretan Božić!!!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5641675"/>
            <a:ext cx="12192000" cy="1216325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Jednakokračni trokut 2"/>
          <p:cNvSpPr/>
          <p:nvPr/>
        </p:nvSpPr>
        <p:spPr>
          <a:xfrm>
            <a:off x="652587" y="603849"/>
            <a:ext cx="3088257" cy="534837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1684739" y="5952226"/>
            <a:ext cx="51758" cy="56934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2656936" y="5952226"/>
            <a:ext cx="45719" cy="56934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1736496" y="6521570"/>
            <a:ext cx="920440" cy="45719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1687975" y="5952226"/>
            <a:ext cx="1014680" cy="56934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1710618" y="2817817"/>
            <a:ext cx="276045" cy="2760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412376" y="3025714"/>
            <a:ext cx="258792" cy="276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2527540" y="3804246"/>
            <a:ext cx="258792" cy="27604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1555343" y="3387162"/>
            <a:ext cx="258792" cy="27604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1932317" y="3804246"/>
            <a:ext cx="258792" cy="276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2061713" y="1479429"/>
            <a:ext cx="258792" cy="276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Elipsa 14"/>
          <p:cNvSpPr/>
          <p:nvPr/>
        </p:nvSpPr>
        <p:spPr>
          <a:xfrm>
            <a:off x="2121232" y="2066025"/>
            <a:ext cx="258792" cy="27604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1454414" y="4195672"/>
            <a:ext cx="258792" cy="276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2463704" y="4554209"/>
            <a:ext cx="258792" cy="27604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Elipsa 17"/>
          <p:cNvSpPr/>
          <p:nvPr/>
        </p:nvSpPr>
        <p:spPr>
          <a:xfrm>
            <a:off x="1195622" y="5145115"/>
            <a:ext cx="258792" cy="27604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>
            <a:off x="1977605" y="4991456"/>
            <a:ext cx="258792" cy="27604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Elipsa 19"/>
          <p:cNvSpPr/>
          <p:nvPr/>
        </p:nvSpPr>
        <p:spPr>
          <a:xfrm>
            <a:off x="2978700" y="5365630"/>
            <a:ext cx="258792" cy="276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" name="Grupa 5"/>
          <p:cNvGrpSpPr/>
          <p:nvPr/>
        </p:nvGrpSpPr>
        <p:grpSpPr>
          <a:xfrm>
            <a:off x="6645782" y="4049291"/>
            <a:ext cx="2347811" cy="2187606"/>
            <a:chOff x="6383198" y="4049292"/>
            <a:chExt cx="2347811" cy="2187606"/>
          </a:xfrm>
        </p:grpSpPr>
        <p:sp>
          <p:nvSpPr>
            <p:cNvPr id="21" name="Zaobljeni pravokutnik 20"/>
            <p:cNvSpPr/>
            <p:nvPr/>
          </p:nvSpPr>
          <p:spPr>
            <a:xfrm>
              <a:off x="7090912" y="4195672"/>
              <a:ext cx="966159" cy="1446003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7151297" y="4456081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7573991" y="4456081"/>
              <a:ext cx="258793" cy="20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7280693" y="5641675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Pravokutnik 27"/>
            <p:cNvSpPr/>
            <p:nvPr/>
          </p:nvSpPr>
          <p:spPr>
            <a:xfrm>
              <a:off x="7792816" y="5641674"/>
              <a:ext cx="45719" cy="5952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7" name="Ravni poveznik 36"/>
            <p:cNvCxnSpPr/>
            <p:nvPr/>
          </p:nvCxnSpPr>
          <p:spPr>
            <a:xfrm rot="16200000">
              <a:off x="8012895" y="4067693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 flipH="1" flipV="1">
              <a:off x="6383198" y="4049292"/>
              <a:ext cx="701904" cy="73432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Zaobljeni pravokutnik 32"/>
          <p:cNvSpPr/>
          <p:nvPr/>
        </p:nvSpPr>
        <p:spPr>
          <a:xfrm>
            <a:off x="8835611" y="4212924"/>
            <a:ext cx="966159" cy="14460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Elipsa 35"/>
          <p:cNvSpPr/>
          <p:nvPr/>
        </p:nvSpPr>
        <p:spPr>
          <a:xfrm>
            <a:off x="8895996" y="4473333"/>
            <a:ext cx="258793" cy="203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Elipsa 37"/>
          <p:cNvSpPr/>
          <p:nvPr/>
        </p:nvSpPr>
        <p:spPr>
          <a:xfrm>
            <a:off x="9318690" y="4473333"/>
            <a:ext cx="258793" cy="203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Pravokutnik 40"/>
          <p:cNvSpPr/>
          <p:nvPr/>
        </p:nvSpPr>
        <p:spPr>
          <a:xfrm>
            <a:off x="9025392" y="5658927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Pravokutnik 41"/>
          <p:cNvSpPr/>
          <p:nvPr/>
        </p:nvSpPr>
        <p:spPr>
          <a:xfrm>
            <a:off x="9537515" y="5658926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7" name="Ravni poveznik 46"/>
          <p:cNvCxnSpPr/>
          <p:nvPr/>
        </p:nvCxnSpPr>
        <p:spPr>
          <a:xfrm rot="16200000">
            <a:off x="9757594" y="4084945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ni poveznik 47"/>
          <p:cNvCxnSpPr/>
          <p:nvPr/>
        </p:nvCxnSpPr>
        <p:spPr>
          <a:xfrm flipH="1" flipV="1">
            <a:off x="8127897" y="4066544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aobljeni pravokutnik 48"/>
          <p:cNvSpPr/>
          <p:nvPr/>
        </p:nvSpPr>
        <p:spPr>
          <a:xfrm>
            <a:off x="4617523" y="4195671"/>
            <a:ext cx="966159" cy="14460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Elipsa 49"/>
          <p:cNvSpPr/>
          <p:nvPr/>
        </p:nvSpPr>
        <p:spPr>
          <a:xfrm>
            <a:off x="4677908" y="4456080"/>
            <a:ext cx="258793" cy="203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Elipsa 50"/>
          <p:cNvSpPr/>
          <p:nvPr/>
        </p:nvSpPr>
        <p:spPr>
          <a:xfrm>
            <a:off x="5100602" y="4456080"/>
            <a:ext cx="258793" cy="203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Pravokutnik 52"/>
          <p:cNvSpPr/>
          <p:nvPr/>
        </p:nvSpPr>
        <p:spPr>
          <a:xfrm>
            <a:off x="4807304" y="5641674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Pravokutnik 53"/>
          <p:cNvSpPr/>
          <p:nvPr/>
        </p:nvSpPr>
        <p:spPr>
          <a:xfrm>
            <a:off x="5319427" y="5641673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9" name="Ravni poveznik 58"/>
          <p:cNvCxnSpPr/>
          <p:nvPr/>
        </p:nvCxnSpPr>
        <p:spPr>
          <a:xfrm rot="16200000">
            <a:off x="5539506" y="4067692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vni poveznik 59"/>
          <p:cNvCxnSpPr/>
          <p:nvPr/>
        </p:nvCxnSpPr>
        <p:spPr>
          <a:xfrm flipH="1" flipV="1">
            <a:off x="3909809" y="4049291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aobljeni pravokutnik 60"/>
          <p:cNvSpPr/>
          <p:nvPr/>
        </p:nvSpPr>
        <p:spPr>
          <a:xfrm>
            <a:off x="5879821" y="4206699"/>
            <a:ext cx="966159" cy="14460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Elipsa 61"/>
          <p:cNvSpPr/>
          <p:nvPr/>
        </p:nvSpPr>
        <p:spPr>
          <a:xfrm>
            <a:off x="5940206" y="4467108"/>
            <a:ext cx="258793" cy="203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3" name="Elipsa 62"/>
          <p:cNvSpPr/>
          <p:nvPr/>
        </p:nvSpPr>
        <p:spPr>
          <a:xfrm>
            <a:off x="6362900" y="4467108"/>
            <a:ext cx="258793" cy="203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Pravokutnik 64"/>
          <p:cNvSpPr/>
          <p:nvPr/>
        </p:nvSpPr>
        <p:spPr>
          <a:xfrm>
            <a:off x="6069602" y="5652702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6" name="Pravokutnik 65"/>
          <p:cNvSpPr/>
          <p:nvPr/>
        </p:nvSpPr>
        <p:spPr>
          <a:xfrm>
            <a:off x="6581725" y="5652701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1" name="Ravni poveznik 70"/>
          <p:cNvCxnSpPr/>
          <p:nvPr/>
        </p:nvCxnSpPr>
        <p:spPr>
          <a:xfrm rot="16200000">
            <a:off x="6801804" y="4078720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vni poveznik 71"/>
          <p:cNvCxnSpPr/>
          <p:nvPr/>
        </p:nvCxnSpPr>
        <p:spPr>
          <a:xfrm flipH="1" flipV="1">
            <a:off x="5172107" y="4060319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aobljeni pravokutnik 72"/>
          <p:cNvSpPr/>
          <p:nvPr/>
        </p:nvSpPr>
        <p:spPr>
          <a:xfrm>
            <a:off x="10535015" y="4142162"/>
            <a:ext cx="966159" cy="14460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4" name="Elipsa 73"/>
          <p:cNvSpPr/>
          <p:nvPr/>
        </p:nvSpPr>
        <p:spPr>
          <a:xfrm>
            <a:off x="10595400" y="4402571"/>
            <a:ext cx="258793" cy="203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5" name="Elipsa 74"/>
          <p:cNvSpPr/>
          <p:nvPr/>
        </p:nvSpPr>
        <p:spPr>
          <a:xfrm>
            <a:off x="11018094" y="4402571"/>
            <a:ext cx="258793" cy="203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7" name="Pravokutnik 76"/>
          <p:cNvSpPr/>
          <p:nvPr/>
        </p:nvSpPr>
        <p:spPr>
          <a:xfrm>
            <a:off x="10724796" y="5588165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8" name="Pravokutnik 77"/>
          <p:cNvSpPr/>
          <p:nvPr/>
        </p:nvSpPr>
        <p:spPr>
          <a:xfrm>
            <a:off x="11236919" y="5588164"/>
            <a:ext cx="45719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3" name="Ravni poveznik 82"/>
          <p:cNvCxnSpPr/>
          <p:nvPr/>
        </p:nvCxnSpPr>
        <p:spPr>
          <a:xfrm rot="16200000">
            <a:off x="11456998" y="4014183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vni poveznik 83"/>
          <p:cNvCxnSpPr/>
          <p:nvPr/>
        </p:nvCxnSpPr>
        <p:spPr>
          <a:xfrm flipH="1" flipV="1">
            <a:off x="9827301" y="3995782"/>
            <a:ext cx="701904" cy="7343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ručno 28"/>
          <p:cNvSpPr/>
          <p:nvPr/>
        </p:nvSpPr>
        <p:spPr>
          <a:xfrm>
            <a:off x="4701323" y="4227616"/>
            <a:ext cx="381316" cy="166254"/>
          </a:xfrm>
          <a:custGeom>
            <a:avLst/>
            <a:gdLst>
              <a:gd name="connsiteX0" fmla="*/ 381316 w 381316"/>
              <a:gd name="connsiteY0" fmla="*/ 35626 h 166254"/>
              <a:gd name="connsiteX1" fmla="*/ 321939 w 381316"/>
              <a:gd name="connsiteY1" fmla="*/ 11875 h 166254"/>
              <a:gd name="connsiteX2" fmla="*/ 286313 w 381316"/>
              <a:gd name="connsiteY2" fmla="*/ 0 h 166254"/>
              <a:gd name="connsiteX3" fmla="*/ 84433 w 381316"/>
              <a:gd name="connsiteY3" fmla="*/ 11875 h 166254"/>
              <a:gd name="connsiteX4" fmla="*/ 48807 w 381316"/>
              <a:gd name="connsiteY4" fmla="*/ 35626 h 166254"/>
              <a:gd name="connsiteX5" fmla="*/ 25056 w 381316"/>
              <a:gd name="connsiteY5" fmla="*/ 106878 h 166254"/>
              <a:gd name="connsiteX6" fmla="*/ 1306 w 381316"/>
              <a:gd name="connsiteY6" fmla="*/ 142503 h 166254"/>
              <a:gd name="connsiteX7" fmla="*/ 1306 w 381316"/>
              <a:gd name="connsiteY7" fmla="*/ 166254 h 16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316" h="166254">
                <a:moveTo>
                  <a:pt x="381316" y="35626"/>
                </a:moveTo>
                <a:cubicBezTo>
                  <a:pt x="361524" y="27709"/>
                  <a:pt x="341899" y="19360"/>
                  <a:pt x="321939" y="11875"/>
                </a:cubicBezTo>
                <a:cubicBezTo>
                  <a:pt x="310218" y="7480"/>
                  <a:pt x="298831" y="0"/>
                  <a:pt x="286313" y="0"/>
                </a:cubicBezTo>
                <a:cubicBezTo>
                  <a:pt x="218903" y="0"/>
                  <a:pt x="151726" y="7917"/>
                  <a:pt x="84433" y="11875"/>
                </a:cubicBezTo>
                <a:cubicBezTo>
                  <a:pt x="72558" y="19792"/>
                  <a:pt x="56371" y="23523"/>
                  <a:pt x="48807" y="35626"/>
                </a:cubicBezTo>
                <a:cubicBezTo>
                  <a:pt x="35538" y="56856"/>
                  <a:pt x="38943" y="86047"/>
                  <a:pt x="25056" y="106878"/>
                </a:cubicBezTo>
                <a:cubicBezTo>
                  <a:pt x="17139" y="118753"/>
                  <a:pt x="6606" y="129252"/>
                  <a:pt x="1306" y="142503"/>
                </a:cubicBezTo>
                <a:cubicBezTo>
                  <a:pt x="-1634" y="149854"/>
                  <a:pt x="1306" y="158337"/>
                  <a:pt x="1306" y="1662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5" name="Prostoručno 104"/>
          <p:cNvSpPr/>
          <p:nvPr/>
        </p:nvSpPr>
        <p:spPr>
          <a:xfrm>
            <a:off x="5058888" y="4230268"/>
            <a:ext cx="380701" cy="163602"/>
          </a:xfrm>
          <a:custGeom>
            <a:avLst/>
            <a:gdLst>
              <a:gd name="connsiteX0" fmla="*/ 0 w 380701"/>
              <a:gd name="connsiteY0" fmla="*/ 21098 h 163602"/>
              <a:gd name="connsiteX1" fmla="*/ 320634 w 380701"/>
              <a:gd name="connsiteY1" fmla="*/ 21098 h 163602"/>
              <a:gd name="connsiteX2" fmla="*/ 344385 w 380701"/>
              <a:gd name="connsiteY2" fmla="*/ 56724 h 163602"/>
              <a:gd name="connsiteX3" fmla="*/ 380011 w 380701"/>
              <a:gd name="connsiteY3" fmla="*/ 139851 h 163602"/>
              <a:gd name="connsiteX4" fmla="*/ 380011 w 380701"/>
              <a:gd name="connsiteY4" fmla="*/ 163602 h 16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701" h="163602">
                <a:moveTo>
                  <a:pt x="0" y="21098"/>
                </a:moveTo>
                <a:cubicBezTo>
                  <a:pt x="123319" y="-3565"/>
                  <a:pt x="132247" y="-10300"/>
                  <a:pt x="320634" y="21098"/>
                </a:cubicBezTo>
                <a:cubicBezTo>
                  <a:pt x="334712" y="23444"/>
                  <a:pt x="337304" y="44332"/>
                  <a:pt x="344385" y="56724"/>
                </a:cubicBezTo>
                <a:cubicBezTo>
                  <a:pt x="356265" y="77515"/>
                  <a:pt x="374888" y="114236"/>
                  <a:pt x="380011" y="139851"/>
                </a:cubicBezTo>
                <a:cubicBezTo>
                  <a:pt x="381564" y="147614"/>
                  <a:pt x="380011" y="155685"/>
                  <a:pt x="380011" y="16360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6" name="Prostoručno 105"/>
          <p:cNvSpPr/>
          <p:nvPr/>
        </p:nvSpPr>
        <p:spPr>
          <a:xfrm>
            <a:off x="5913866" y="4251366"/>
            <a:ext cx="831318" cy="166914"/>
          </a:xfrm>
          <a:custGeom>
            <a:avLst/>
            <a:gdLst>
              <a:gd name="connsiteX0" fmla="*/ 831318 w 831318"/>
              <a:gd name="connsiteY0" fmla="*/ 71252 h 166914"/>
              <a:gd name="connsiteX1" fmla="*/ 760066 w 831318"/>
              <a:gd name="connsiteY1" fmla="*/ 35626 h 166914"/>
              <a:gd name="connsiteX2" fmla="*/ 688815 w 831318"/>
              <a:gd name="connsiteY2" fmla="*/ 11876 h 166914"/>
              <a:gd name="connsiteX3" fmla="*/ 581937 w 831318"/>
              <a:gd name="connsiteY3" fmla="*/ 23751 h 166914"/>
              <a:gd name="connsiteX4" fmla="*/ 510685 w 831318"/>
              <a:gd name="connsiteY4" fmla="*/ 130629 h 166914"/>
              <a:gd name="connsiteX5" fmla="*/ 486934 w 831318"/>
              <a:gd name="connsiteY5" fmla="*/ 166255 h 166914"/>
              <a:gd name="connsiteX6" fmla="*/ 368181 w 831318"/>
              <a:gd name="connsiteY6" fmla="*/ 154379 h 166914"/>
              <a:gd name="connsiteX7" fmla="*/ 320679 w 831318"/>
              <a:gd name="connsiteY7" fmla="*/ 59377 h 166914"/>
              <a:gd name="connsiteX8" fmla="*/ 296929 w 831318"/>
              <a:gd name="connsiteY8" fmla="*/ 23751 h 166914"/>
              <a:gd name="connsiteX9" fmla="*/ 225677 w 831318"/>
              <a:gd name="connsiteY9" fmla="*/ 0 h 166914"/>
              <a:gd name="connsiteX10" fmla="*/ 106924 w 831318"/>
              <a:gd name="connsiteY10" fmla="*/ 11876 h 166914"/>
              <a:gd name="connsiteX11" fmla="*/ 71298 w 831318"/>
              <a:gd name="connsiteY11" fmla="*/ 35626 h 166914"/>
              <a:gd name="connsiteX12" fmla="*/ 23796 w 831318"/>
              <a:gd name="connsiteY12" fmla="*/ 118753 h 166914"/>
              <a:gd name="connsiteX13" fmla="*/ 46 w 831318"/>
              <a:gd name="connsiteY13" fmla="*/ 166255 h 16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1318" h="166914">
                <a:moveTo>
                  <a:pt x="831318" y="71252"/>
                </a:moveTo>
                <a:cubicBezTo>
                  <a:pt x="807567" y="59377"/>
                  <a:pt x="784577" y="45839"/>
                  <a:pt x="760066" y="35626"/>
                </a:cubicBezTo>
                <a:cubicBezTo>
                  <a:pt x="736957" y="25997"/>
                  <a:pt x="688815" y="11876"/>
                  <a:pt x="688815" y="11876"/>
                </a:cubicBezTo>
                <a:cubicBezTo>
                  <a:pt x="653189" y="15834"/>
                  <a:pt x="613498" y="6757"/>
                  <a:pt x="581937" y="23751"/>
                </a:cubicBezTo>
                <a:cubicBezTo>
                  <a:pt x="581933" y="23753"/>
                  <a:pt x="522562" y="112814"/>
                  <a:pt x="510685" y="130629"/>
                </a:cubicBezTo>
                <a:lnTo>
                  <a:pt x="486934" y="166255"/>
                </a:lnTo>
                <a:cubicBezTo>
                  <a:pt x="447350" y="162296"/>
                  <a:pt x="401645" y="175891"/>
                  <a:pt x="368181" y="154379"/>
                </a:cubicBezTo>
                <a:cubicBezTo>
                  <a:pt x="338399" y="135233"/>
                  <a:pt x="340318" y="88836"/>
                  <a:pt x="320679" y="59377"/>
                </a:cubicBezTo>
                <a:cubicBezTo>
                  <a:pt x="312762" y="47502"/>
                  <a:pt x="309032" y="31315"/>
                  <a:pt x="296929" y="23751"/>
                </a:cubicBezTo>
                <a:cubicBezTo>
                  <a:pt x="275699" y="10482"/>
                  <a:pt x="225677" y="0"/>
                  <a:pt x="225677" y="0"/>
                </a:cubicBezTo>
                <a:cubicBezTo>
                  <a:pt x="186093" y="3959"/>
                  <a:pt x="145687" y="2931"/>
                  <a:pt x="106924" y="11876"/>
                </a:cubicBezTo>
                <a:cubicBezTo>
                  <a:pt x="93017" y="15085"/>
                  <a:pt x="81390" y="25534"/>
                  <a:pt x="71298" y="35626"/>
                </a:cubicBezTo>
                <a:cubicBezTo>
                  <a:pt x="52010" y="54913"/>
                  <a:pt x="36214" y="97021"/>
                  <a:pt x="23796" y="118753"/>
                </a:cubicBezTo>
                <a:cubicBezTo>
                  <a:pt x="-2150" y="164158"/>
                  <a:pt x="46" y="138308"/>
                  <a:pt x="46" y="1662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7" name="Prostoručno 106"/>
          <p:cNvSpPr/>
          <p:nvPr/>
        </p:nvSpPr>
        <p:spPr>
          <a:xfrm>
            <a:off x="7410203" y="4143284"/>
            <a:ext cx="831272" cy="155584"/>
          </a:xfrm>
          <a:custGeom>
            <a:avLst/>
            <a:gdLst>
              <a:gd name="connsiteX0" fmla="*/ 0 w 831272"/>
              <a:gd name="connsiteY0" fmla="*/ 155584 h 155584"/>
              <a:gd name="connsiteX1" fmla="*/ 11875 w 831272"/>
              <a:gd name="connsiteY1" fmla="*/ 84332 h 155584"/>
              <a:gd name="connsiteX2" fmla="*/ 368135 w 831272"/>
              <a:gd name="connsiteY2" fmla="*/ 24955 h 155584"/>
              <a:gd name="connsiteX3" fmla="*/ 558140 w 831272"/>
              <a:gd name="connsiteY3" fmla="*/ 13080 h 155584"/>
              <a:gd name="connsiteX4" fmla="*/ 593766 w 831272"/>
              <a:gd name="connsiteY4" fmla="*/ 24955 h 155584"/>
              <a:gd name="connsiteX5" fmla="*/ 676893 w 831272"/>
              <a:gd name="connsiteY5" fmla="*/ 60581 h 155584"/>
              <a:gd name="connsiteX6" fmla="*/ 712519 w 831272"/>
              <a:gd name="connsiteY6" fmla="*/ 84332 h 155584"/>
              <a:gd name="connsiteX7" fmla="*/ 760020 w 831272"/>
              <a:gd name="connsiteY7" fmla="*/ 96207 h 155584"/>
              <a:gd name="connsiteX8" fmla="*/ 831272 w 831272"/>
              <a:gd name="connsiteY8" fmla="*/ 131833 h 15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272" h="155584">
                <a:moveTo>
                  <a:pt x="0" y="155584"/>
                </a:moveTo>
                <a:cubicBezTo>
                  <a:pt x="3958" y="131833"/>
                  <a:pt x="-1933" y="104058"/>
                  <a:pt x="11875" y="84332"/>
                </a:cubicBezTo>
                <a:cubicBezTo>
                  <a:pt x="79637" y="-12472"/>
                  <a:pt x="329769" y="26554"/>
                  <a:pt x="368135" y="24955"/>
                </a:cubicBezTo>
                <a:cubicBezTo>
                  <a:pt x="477127" y="-11376"/>
                  <a:pt x="414476" y="-1287"/>
                  <a:pt x="558140" y="13080"/>
                </a:cubicBezTo>
                <a:cubicBezTo>
                  <a:pt x="570015" y="17038"/>
                  <a:pt x="582260" y="20024"/>
                  <a:pt x="593766" y="24955"/>
                </a:cubicBezTo>
                <a:cubicBezTo>
                  <a:pt x="696486" y="68978"/>
                  <a:pt x="593344" y="32732"/>
                  <a:pt x="676893" y="60581"/>
                </a:cubicBezTo>
                <a:cubicBezTo>
                  <a:pt x="688768" y="68498"/>
                  <a:pt x="699401" y="78710"/>
                  <a:pt x="712519" y="84332"/>
                </a:cubicBezTo>
                <a:cubicBezTo>
                  <a:pt x="727520" y="90761"/>
                  <a:pt x="745849" y="88110"/>
                  <a:pt x="760020" y="96207"/>
                </a:cubicBezTo>
                <a:cubicBezTo>
                  <a:pt x="837061" y="140230"/>
                  <a:pt x="755505" y="131833"/>
                  <a:pt x="831272" y="1318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8" name="Prostoručno 107"/>
          <p:cNvSpPr/>
          <p:nvPr/>
        </p:nvSpPr>
        <p:spPr>
          <a:xfrm>
            <a:off x="7433953" y="4226926"/>
            <a:ext cx="712520" cy="194049"/>
          </a:xfrm>
          <a:custGeom>
            <a:avLst/>
            <a:gdLst>
              <a:gd name="connsiteX0" fmla="*/ 0 w 712520"/>
              <a:gd name="connsiteY0" fmla="*/ 71942 h 194049"/>
              <a:gd name="connsiteX1" fmla="*/ 47502 w 712520"/>
              <a:gd name="connsiteY1" fmla="*/ 178819 h 194049"/>
              <a:gd name="connsiteX2" fmla="*/ 95003 w 712520"/>
              <a:gd name="connsiteY2" fmla="*/ 166944 h 194049"/>
              <a:gd name="connsiteX3" fmla="*/ 118753 w 712520"/>
              <a:gd name="connsiteY3" fmla="*/ 107568 h 194049"/>
              <a:gd name="connsiteX4" fmla="*/ 154379 w 712520"/>
              <a:gd name="connsiteY4" fmla="*/ 36316 h 194049"/>
              <a:gd name="connsiteX5" fmla="*/ 83128 w 712520"/>
              <a:gd name="connsiteY5" fmla="*/ 690 h 194049"/>
              <a:gd name="connsiteX6" fmla="*/ 59377 w 712520"/>
              <a:gd name="connsiteY6" fmla="*/ 36316 h 194049"/>
              <a:gd name="connsiteX7" fmla="*/ 71252 w 712520"/>
              <a:gd name="connsiteY7" fmla="*/ 119443 h 194049"/>
              <a:gd name="connsiteX8" fmla="*/ 83128 w 712520"/>
              <a:gd name="connsiteY8" fmla="*/ 155069 h 194049"/>
              <a:gd name="connsiteX9" fmla="*/ 118753 w 712520"/>
              <a:gd name="connsiteY9" fmla="*/ 178819 h 194049"/>
              <a:gd name="connsiteX10" fmla="*/ 237507 w 712520"/>
              <a:gd name="connsiteY10" fmla="*/ 143193 h 194049"/>
              <a:gd name="connsiteX11" fmla="*/ 249382 w 712520"/>
              <a:gd name="connsiteY11" fmla="*/ 95692 h 194049"/>
              <a:gd name="connsiteX12" fmla="*/ 237507 w 712520"/>
              <a:gd name="connsiteY12" fmla="*/ 60066 h 194049"/>
              <a:gd name="connsiteX13" fmla="*/ 142504 w 712520"/>
              <a:gd name="connsiteY13" fmla="*/ 36316 h 194049"/>
              <a:gd name="connsiteX14" fmla="*/ 154379 w 712520"/>
              <a:gd name="connsiteY14" fmla="*/ 83817 h 194049"/>
              <a:gd name="connsiteX15" fmla="*/ 237507 w 712520"/>
              <a:gd name="connsiteY15" fmla="*/ 119443 h 194049"/>
              <a:gd name="connsiteX16" fmla="*/ 273133 w 712520"/>
              <a:gd name="connsiteY16" fmla="*/ 131318 h 194049"/>
              <a:gd name="connsiteX17" fmla="*/ 391886 w 712520"/>
              <a:gd name="connsiteY17" fmla="*/ 119443 h 194049"/>
              <a:gd name="connsiteX18" fmla="*/ 415637 w 712520"/>
              <a:gd name="connsiteY18" fmla="*/ 71942 h 194049"/>
              <a:gd name="connsiteX19" fmla="*/ 344385 w 712520"/>
              <a:gd name="connsiteY19" fmla="*/ 12565 h 194049"/>
              <a:gd name="connsiteX20" fmla="*/ 285008 w 712520"/>
              <a:gd name="connsiteY20" fmla="*/ 131318 h 194049"/>
              <a:gd name="connsiteX21" fmla="*/ 356260 w 712520"/>
              <a:gd name="connsiteY21" fmla="*/ 155069 h 194049"/>
              <a:gd name="connsiteX22" fmla="*/ 391886 w 712520"/>
              <a:gd name="connsiteY22" fmla="*/ 166944 h 194049"/>
              <a:gd name="connsiteX23" fmla="*/ 510639 w 712520"/>
              <a:gd name="connsiteY23" fmla="*/ 155069 h 194049"/>
              <a:gd name="connsiteX24" fmla="*/ 522515 w 712520"/>
              <a:gd name="connsiteY24" fmla="*/ 24440 h 194049"/>
              <a:gd name="connsiteX25" fmla="*/ 451263 w 712520"/>
              <a:gd name="connsiteY25" fmla="*/ 36316 h 194049"/>
              <a:gd name="connsiteX26" fmla="*/ 498764 w 712520"/>
              <a:gd name="connsiteY26" fmla="*/ 190695 h 194049"/>
              <a:gd name="connsiteX27" fmla="*/ 676894 w 712520"/>
              <a:gd name="connsiteY27" fmla="*/ 143193 h 194049"/>
              <a:gd name="connsiteX28" fmla="*/ 700644 w 712520"/>
              <a:gd name="connsiteY28" fmla="*/ 107568 h 194049"/>
              <a:gd name="connsiteX29" fmla="*/ 688769 w 712520"/>
              <a:gd name="connsiteY29" fmla="*/ 60066 h 194049"/>
              <a:gd name="connsiteX30" fmla="*/ 641268 w 712520"/>
              <a:gd name="connsiteY30" fmla="*/ 48191 h 194049"/>
              <a:gd name="connsiteX31" fmla="*/ 605642 w 712520"/>
              <a:gd name="connsiteY31" fmla="*/ 36316 h 194049"/>
              <a:gd name="connsiteX32" fmla="*/ 570016 w 712520"/>
              <a:gd name="connsiteY32" fmla="*/ 48191 h 194049"/>
              <a:gd name="connsiteX33" fmla="*/ 570016 w 712520"/>
              <a:gd name="connsiteY33" fmla="*/ 143193 h 194049"/>
              <a:gd name="connsiteX34" fmla="*/ 641268 w 712520"/>
              <a:gd name="connsiteY34" fmla="*/ 178819 h 194049"/>
              <a:gd name="connsiteX35" fmla="*/ 676894 w 712520"/>
              <a:gd name="connsiteY35" fmla="*/ 166944 h 194049"/>
              <a:gd name="connsiteX36" fmla="*/ 700644 w 712520"/>
              <a:gd name="connsiteY36" fmla="*/ 71942 h 194049"/>
              <a:gd name="connsiteX37" fmla="*/ 712520 w 712520"/>
              <a:gd name="connsiteY37" fmla="*/ 60066 h 19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12520" h="194049">
                <a:moveTo>
                  <a:pt x="0" y="71942"/>
                </a:moveTo>
                <a:cubicBezTo>
                  <a:pt x="5068" y="107416"/>
                  <a:pt x="-6913" y="171046"/>
                  <a:pt x="47502" y="178819"/>
                </a:cubicBezTo>
                <a:cubicBezTo>
                  <a:pt x="63659" y="181127"/>
                  <a:pt x="79169" y="170902"/>
                  <a:pt x="95003" y="166944"/>
                </a:cubicBezTo>
                <a:cubicBezTo>
                  <a:pt x="102920" y="147152"/>
                  <a:pt x="109220" y="126634"/>
                  <a:pt x="118753" y="107568"/>
                </a:cubicBezTo>
                <a:cubicBezTo>
                  <a:pt x="164794" y="15485"/>
                  <a:pt x="124531" y="125863"/>
                  <a:pt x="154379" y="36316"/>
                </a:cubicBezTo>
                <a:cubicBezTo>
                  <a:pt x="146878" y="31315"/>
                  <a:pt x="98492" y="-5456"/>
                  <a:pt x="83128" y="690"/>
                </a:cubicBezTo>
                <a:cubicBezTo>
                  <a:pt x="69876" y="5991"/>
                  <a:pt x="67294" y="24441"/>
                  <a:pt x="59377" y="36316"/>
                </a:cubicBezTo>
                <a:cubicBezTo>
                  <a:pt x="63335" y="64025"/>
                  <a:pt x="65763" y="91996"/>
                  <a:pt x="71252" y="119443"/>
                </a:cubicBezTo>
                <a:cubicBezTo>
                  <a:pt x="73707" y="131718"/>
                  <a:pt x="75308" y="145294"/>
                  <a:pt x="83128" y="155069"/>
                </a:cubicBezTo>
                <a:cubicBezTo>
                  <a:pt x="92044" y="166214"/>
                  <a:pt x="106878" y="170902"/>
                  <a:pt x="118753" y="178819"/>
                </a:cubicBezTo>
                <a:cubicBezTo>
                  <a:pt x="145063" y="175061"/>
                  <a:pt x="214767" y="177303"/>
                  <a:pt x="237507" y="143193"/>
                </a:cubicBezTo>
                <a:cubicBezTo>
                  <a:pt x="246560" y="129613"/>
                  <a:pt x="245424" y="111526"/>
                  <a:pt x="249382" y="95692"/>
                </a:cubicBezTo>
                <a:cubicBezTo>
                  <a:pt x="245424" y="83817"/>
                  <a:pt x="248449" y="66145"/>
                  <a:pt x="237507" y="60066"/>
                </a:cubicBezTo>
                <a:cubicBezTo>
                  <a:pt x="208972" y="44214"/>
                  <a:pt x="142504" y="36316"/>
                  <a:pt x="142504" y="36316"/>
                </a:cubicBezTo>
                <a:cubicBezTo>
                  <a:pt x="146462" y="52150"/>
                  <a:pt x="145326" y="70237"/>
                  <a:pt x="154379" y="83817"/>
                </a:cubicBezTo>
                <a:cubicBezTo>
                  <a:pt x="171395" y="109341"/>
                  <a:pt x="212970" y="112433"/>
                  <a:pt x="237507" y="119443"/>
                </a:cubicBezTo>
                <a:cubicBezTo>
                  <a:pt x="249543" y="122882"/>
                  <a:pt x="261258" y="127360"/>
                  <a:pt x="273133" y="131318"/>
                </a:cubicBezTo>
                <a:cubicBezTo>
                  <a:pt x="312717" y="127360"/>
                  <a:pt x="355164" y="134744"/>
                  <a:pt x="391886" y="119443"/>
                </a:cubicBezTo>
                <a:cubicBezTo>
                  <a:pt x="408227" y="112634"/>
                  <a:pt x="418140" y="89467"/>
                  <a:pt x="415637" y="71942"/>
                </a:cubicBezTo>
                <a:cubicBezTo>
                  <a:pt x="413231" y="55099"/>
                  <a:pt x="357176" y="21093"/>
                  <a:pt x="344385" y="12565"/>
                </a:cubicBezTo>
                <a:cubicBezTo>
                  <a:pt x="279503" y="23378"/>
                  <a:pt x="208355" y="10862"/>
                  <a:pt x="285008" y="131318"/>
                </a:cubicBezTo>
                <a:cubicBezTo>
                  <a:pt x="298449" y="152439"/>
                  <a:pt x="332509" y="147152"/>
                  <a:pt x="356260" y="155069"/>
                </a:cubicBezTo>
                <a:lnTo>
                  <a:pt x="391886" y="166944"/>
                </a:lnTo>
                <a:cubicBezTo>
                  <a:pt x="431470" y="162986"/>
                  <a:pt x="473917" y="170370"/>
                  <a:pt x="510639" y="155069"/>
                </a:cubicBezTo>
                <a:cubicBezTo>
                  <a:pt x="554650" y="136731"/>
                  <a:pt x="524652" y="39396"/>
                  <a:pt x="522515" y="24440"/>
                </a:cubicBezTo>
                <a:lnTo>
                  <a:pt x="451263" y="36316"/>
                </a:lnTo>
                <a:cubicBezTo>
                  <a:pt x="406894" y="142800"/>
                  <a:pt x="445541" y="155212"/>
                  <a:pt x="498764" y="190695"/>
                </a:cubicBezTo>
                <a:cubicBezTo>
                  <a:pt x="745263" y="173087"/>
                  <a:pt x="632181" y="232617"/>
                  <a:pt x="676894" y="143193"/>
                </a:cubicBezTo>
                <a:cubicBezTo>
                  <a:pt x="683277" y="130428"/>
                  <a:pt x="692727" y="119443"/>
                  <a:pt x="700644" y="107568"/>
                </a:cubicBezTo>
                <a:cubicBezTo>
                  <a:pt x="696686" y="91734"/>
                  <a:pt x="700310" y="71607"/>
                  <a:pt x="688769" y="60066"/>
                </a:cubicBezTo>
                <a:cubicBezTo>
                  <a:pt x="677228" y="48525"/>
                  <a:pt x="656961" y="52675"/>
                  <a:pt x="641268" y="48191"/>
                </a:cubicBezTo>
                <a:cubicBezTo>
                  <a:pt x="629232" y="44752"/>
                  <a:pt x="617517" y="40274"/>
                  <a:pt x="605642" y="36316"/>
                </a:cubicBezTo>
                <a:cubicBezTo>
                  <a:pt x="593767" y="40274"/>
                  <a:pt x="577836" y="38416"/>
                  <a:pt x="570016" y="48191"/>
                </a:cubicBezTo>
                <a:cubicBezTo>
                  <a:pt x="552743" y="69782"/>
                  <a:pt x="555622" y="121602"/>
                  <a:pt x="570016" y="143193"/>
                </a:cubicBezTo>
                <a:cubicBezTo>
                  <a:pt x="583171" y="162926"/>
                  <a:pt x="620945" y="172045"/>
                  <a:pt x="641268" y="178819"/>
                </a:cubicBezTo>
                <a:cubicBezTo>
                  <a:pt x="653143" y="174861"/>
                  <a:pt x="670815" y="177886"/>
                  <a:pt x="676894" y="166944"/>
                </a:cubicBezTo>
                <a:cubicBezTo>
                  <a:pt x="692746" y="138410"/>
                  <a:pt x="677563" y="95023"/>
                  <a:pt x="700644" y="71942"/>
                </a:cubicBezTo>
                <a:lnTo>
                  <a:pt x="712520" y="6006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9" name="Prostoručno 108"/>
          <p:cNvSpPr/>
          <p:nvPr/>
        </p:nvSpPr>
        <p:spPr>
          <a:xfrm>
            <a:off x="8870868" y="4346369"/>
            <a:ext cx="866898" cy="71253"/>
          </a:xfrm>
          <a:custGeom>
            <a:avLst/>
            <a:gdLst>
              <a:gd name="connsiteX0" fmla="*/ 0 w 866898"/>
              <a:gd name="connsiteY0" fmla="*/ 0 h 71253"/>
              <a:gd name="connsiteX1" fmla="*/ 106877 w 866898"/>
              <a:gd name="connsiteY1" fmla="*/ 35626 h 71253"/>
              <a:gd name="connsiteX2" fmla="*/ 344384 w 866898"/>
              <a:gd name="connsiteY2" fmla="*/ 59376 h 71253"/>
              <a:gd name="connsiteX3" fmla="*/ 866898 w 866898"/>
              <a:gd name="connsiteY3" fmla="*/ 71252 h 7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898" h="71253">
                <a:moveTo>
                  <a:pt x="0" y="0"/>
                </a:moveTo>
                <a:cubicBezTo>
                  <a:pt x="35626" y="11875"/>
                  <a:pt x="69554" y="31479"/>
                  <a:pt x="106877" y="35626"/>
                </a:cubicBezTo>
                <a:cubicBezTo>
                  <a:pt x="159167" y="41436"/>
                  <a:pt x="297646" y="57543"/>
                  <a:pt x="344384" y="59376"/>
                </a:cubicBezTo>
                <a:cubicBezTo>
                  <a:pt x="657309" y="71648"/>
                  <a:pt x="678796" y="71252"/>
                  <a:pt x="866898" y="712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0" name="Prostoručno 109"/>
          <p:cNvSpPr/>
          <p:nvPr/>
        </p:nvSpPr>
        <p:spPr>
          <a:xfrm>
            <a:off x="8942119" y="4275117"/>
            <a:ext cx="748146" cy="70496"/>
          </a:xfrm>
          <a:custGeom>
            <a:avLst/>
            <a:gdLst>
              <a:gd name="connsiteX0" fmla="*/ 0 w 748146"/>
              <a:gd name="connsiteY0" fmla="*/ 0 h 70496"/>
              <a:gd name="connsiteX1" fmla="*/ 59377 w 748146"/>
              <a:gd name="connsiteY1" fmla="*/ 23751 h 70496"/>
              <a:gd name="connsiteX2" fmla="*/ 748146 w 748146"/>
              <a:gd name="connsiteY2" fmla="*/ 47501 h 7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8146" h="70496">
                <a:moveTo>
                  <a:pt x="0" y="0"/>
                </a:moveTo>
                <a:cubicBezTo>
                  <a:pt x="19792" y="7917"/>
                  <a:pt x="39343" y="16466"/>
                  <a:pt x="59377" y="23751"/>
                </a:cubicBezTo>
                <a:cubicBezTo>
                  <a:pt x="303690" y="112591"/>
                  <a:pt x="288246" y="47501"/>
                  <a:pt x="748146" y="4750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1" name="Prostoručno 110"/>
          <p:cNvSpPr/>
          <p:nvPr/>
        </p:nvSpPr>
        <p:spPr>
          <a:xfrm>
            <a:off x="10580914" y="4191990"/>
            <a:ext cx="796986" cy="201880"/>
          </a:xfrm>
          <a:custGeom>
            <a:avLst/>
            <a:gdLst>
              <a:gd name="connsiteX0" fmla="*/ 166255 w 796986"/>
              <a:gd name="connsiteY0" fmla="*/ 95002 h 201880"/>
              <a:gd name="connsiteX1" fmla="*/ 273133 w 796986"/>
              <a:gd name="connsiteY1" fmla="*/ 106878 h 201880"/>
              <a:gd name="connsiteX2" fmla="*/ 320634 w 796986"/>
              <a:gd name="connsiteY2" fmla="*/ 118753 h 201880"/>
              <a:gd name="connsiteX3" fmla="*/ 760021 w 796986"/>
              <a:gd name="connsiteY3" fmla="*/ 106878 h 201880"/>
              <a:gd name="connsiteX4" fmla="*/ 748146 w 796986"/>
              <a:gd name="connsiteY4" fmla="*/ 59376 h 201880"/>
              <a:gd name="connsiteX5" fmla="*/ 676894 w 796986"/>
              <a:gd name="connsiteY5" fmla="*/ 35626 h 201880"/>
              <a:gd name="connsiteX6" fmla="*/ 344385 w 796986"/>
              <a:gd name="connsiteY6" fmla="*/ 35626 h 201880"/>
              <a:gd name="connsiteX7" fmla="*/ 154380 w 796986"/>
              <a:gd name="connsiteY7" fmla="*/ 47501 h 201880"/>
              <a:gd name="connsiteX8" fmla="*/ 95003 w 796986"/>
              <a:gd name="connsiteY8" fmla="*/ 59376 h 201880"/>
              <a:gd name="connsiteX9" fmla="*/ 35626 w 796986"/>
              <a:gd name="connsiteY9" fmla="*/ 83127 h 201880"/>
              <a:gd name="connsiteX10" fmla="*/ 0 w 796986"/>
              <a:gd name="connsiteY10" fmla="*/ 95002 h 201880"/>
              <a:gd name="connsiteX11" fmla="*/ 59377 w 796986"/>
              <a:gd name="connsiteY11" fmla="*/ 178129 h 201880"/>
              <a:gd name="connsiteX12" fmla="*/ 130629 w 796986"/>
              <a:gd name="connsiteY12" fmla="*/ 201880 h 201880"/>
              <a:gd name="connsiteX13" fmla="*/ 356260 w 796986"/>
              <a:gd name="connsiteY13" fmla="*/ 190005 h 201880"/>
              <a:gd name="connsiteX14" fmla="*/ 486889 w 796986"/>
              <a:gd name="connsiteY14" fmla="*/ 178129 h 201880"/>
              <a:gd name="connsiteX15" fmla="*/ 736270 w 796986"/>
              <a:gd name="connsiteY15" fmla="*/ 166254 h 201880"/>
              <a:gd name="connsiteX16" fmla="*/ 771896 w 796986"/>
              <a:gd name="connsiteY16" fmla="*/ 95002 h 201880"/>
              <a:gd name="connsiteX17" fmla="*/ 736270 w 796986"/>
              <a:gd name="connsiteY17" fmla="*/ 71252 h 201880"/>
              <a:gd name="connsiteX18" fmla="*/ 641268 w 796986"/>
              <a:gd name="connsiteY18" fmla="*/ 47501 h 201880"/>
              <a:gd name="connsiteX19" fmla="*/ 570016 w 796986"/>
              <a:gd name="connsiteY19" fmla="*/ 23750 h 201880"/>
              <a:gd name="connsiteX20" fmla="*/ 534390 w 796986"/>
              <a:gd name="connsiteY20" fmla="*/ 11875 h 201880"/>
              <a:gd name="connsiteX21" fmla="*/ 498764 w 796986"/>
              <a:gd name="connsiteY21" fmla="*/ 0 h 201880"/>
              <a:gd name="connsiteX22" fmla="*/ 83128 w 796986"/>
              <a:gd name="connsiteY22" fmla="*/ 11875 h 201880"/>
              <a:gd name="connsiteX23" fmla="*/ 35626 w 796986"/>
              <a:gd name="connsiteY23" fmla="*/ 35626 h 201880"/>
              <a:gd name="connsiteX24" fmla="*/ 71252 w 796986"/>
              <a:gd name="connsiteY24" fmla="*/ 71252 h 201880"/>
              <a:gd name="connsiteX25" fmla="*/ 142504 w 796986"/>
              <a:gd name="connsiteY25" fmla="*/ 95002 h 201880"/>
              <a:gd name="connsiteX26" fmla="*/ 178130 w 796986"/>
              <a:gd name="connsiteY26" fmla="*/ 118753 h 201880"/>
              <a:gd name="connsiteX27" fmla="*/ 225631 w 796986"/>
              <a:gd name="connsiteY27" fmla="*/ 130628 h 201880"/>
              <a:gd name="connsiteX28" fmla="*/ 308759 w 796986"/>
              <a:gd name="connsiteY28" fmla="*/ 154379 h 201880"/>
              <a:gd name="connsiteX29" fmla="*/ 415637 w 796986"/>
              <a:gd name="connsiteY29" fmla="*/ 166254 h 201880"/>
              <a:gd name="connsiteX30" fmla="*/ 712520 w 796986"/>
              <a:gd name="connsiteY30" fmla="*/ 154379 h 201880"/>
              <a:gd name="connsiteX31" fmla="*/ 748146 w 796986"/>
              <a:gd name="connsiteY31" fmla="*/ 142504 h 201880"/>
              <a:gd name="connsiteX32" fmla="*/ 783772 w 796986"/>
              <a:gd name="connsiteY32" fmla="*/ 118753 h 201880"/>
              <a:gd name="connsiteX33" fmla="*/ 795647 w 796986"/>
              <a:gd name="connsiteY33" fmla="*/ 83127 h 201880"/>
              <a:gd name="connsiteX34" fmla="*/ 760021 w 796986"/>
              <a:gd name="connsiteY34" fmla="*/ 71252 h 201880"/>
              <a:gd name="connsiteX35" fmla="*/ 712520 w 796986"/>
              <a:gd name="connsiteY35" fmla="*/ 59376 h 201880"/>
              <a:gd name="connsiteX36" fmla="*/ 308759 w 796986"/>
              <a:gd name="connsiteY36" fmla="*/ 71252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96986" h="201880">
                <a:moveTo>
                  <a:pt x="166255" y="95002"/>
                </a:moveTo>
                <a:cubicBezTo>
                  <a:pt x="201881" y="98961"/>
                  <a:pt x="237705" y="101427"/>
                  <a:pt x="273133" y="106878"/>
                </a:cubicBezTo>
                <a:cubicBezTo>
                  <a:pt x="289264" y="109360"/>
                  <a:pt x="304313" y="118753"/>
                  <a:pt x="320634" y="118753"/>
                </a:cubicBezTo>
                <a:cubicBezTo>
                  <a:pt x="467150" y="118753"/>
                  <a:pt x="613559" y="110836"/>
                  <a:pt x="760021" y="106878"/>
                </a:cubicBezTo>
                <a:cubicBezTo>
                  <a:pt x="756063" y="91044"/>
                  <a:pt x="760538" y="69998"/>
                  <a:pt x="748146" y="59376"/>
                </a:cubicBezTo>
                <a:cubicBezTo>
                  <a:pt x="729138" y="43083"/>
                  <a:pt x="676894" y="35626"/>
                  <a:pt x="676894" y="35626"/>
                </a:cubicBezTo>
                <a:cubicBezTo>
                  <a:pt x="436225" y="62366"/>
                  <a:pt x="729646" y="35626"/>
                  <a:pt x="344385" y="35626"/>
                </a:cubicBezTo>
                <a:cubicBezTo>
                  <a:pt x="280926" y="35626"/>
                  <a:pt x="217715" y="43543"/>
                  <a:pt x="154380" y="47501"/>
                </a:cubicBezTo>
                <a:cubicBezTo>
                  <a:pt x="134588" y="51459"/>
                  <a:pt x="114336" y="53576"/>
                  <a:pt x="95003" y="59376"/>
                </a:cubicBezTo>
                <a:cubicBezTo>
                  <a:pt x="74585" y="65501"/>
                  <a:pt x="55586" y="75642"/>
                  <a:pt x="35626" y="83127"/>
                </a:cubicBezTo>
                <a:cubicBezTo>
                  <a:pt x="23905" y="87522"/>
                  <a:pt x="11875" y="91044"/>
                  <a:pt x="0" y="95002"/>
                </a:cubicBezTo>
                <a:cubicBezTo>
                  <a:pt x="20436" y="146091"/>
                  <a:pt x="11783" y="156976"/>
                  <a:pt x="59377" y="178129"/>
                </a:cubicBezTo>
                <a:cubicBezTo>
                  <a:pt x="82255" y="188297"/>
                  <a:pt x="130629" y="201880"/>
                  <a:pt x="130629" y="201880"/>
                </a:cubicBezTo>
                <a:lnTo>
                  <a:pt x="356260" y="190005"/>
                </a:lnTo>
                <a:cubicBezTo>
                  <a:pt x="399886" y="187097"/>
                  <a:pt x="443252" y="180856"/>
                  <a:pt x="486889" y="178129"/>
                </a:cubicBezTo>
                <a:cubicBezTo>
                  <a:pt x="569948" y="172938"/>
                  <a:pt x="653143" y="170212"/>
                  <a:pt x="736270" y="166254"/>
                </a:cubicBezTo>
                <a:cubicBezTo>
                  <a:pt x="741271" y="158752"/>
                  <a:pt x="778042" y="110367"/>
                  <a:pt x="771896" y="95002"/>
                </a:cubicBezTo>
                <a:cubicBezTo>
                  <a:pt x="766595" y="81751"/>
                  <a:pt x="749035" y="77635"/>
                  <a:pt x="736270" y="71252"/>
                </a:cubicBezTo>
                <a:cubicBezTo>
                  <a:pt x="707439" y="56836"/>
                  <a:pt x="671088" y="55634"/>
                  <a:pt x="641268" y="47501"/>
                </a:cubicBezTo>
                <a:cubicBezTo>
                  <a:pt x="617115" y="40914"/>
                  <a:pt x="593767" y="31667"/>
                  <a:pt x="570016" y="23750"/>
                </a:cubicBezTo>
                <a:lnTo>
                  <a:pt x="534390" y="11875"/>
                </a:lnTo>
                <a:lnTo>
                  <a:pt x="498764" y="0"/>
                </a:lnTo>
                <a:cubicBezTo>
                  <a:pt x="360219" y="3958"/>
                  <a:pt x="221322" y="1245"/>
                  <a:pt x="83128" y="11875"/>
                </a:cubicBezTo>
                <a:cubicBezTo>
                  <a:pt x="65477" y="13233"/>
                  <a:pt x="39098" y="18267"/>
                  <a:pt x="35626" y="35626"/>
                </a:cubicBezTo>
                <a:cubicBezTo>
                  <a:pt x="32332" y="52094"/>
                  <a:pt x="56571" y="63096"/>
                  <a:pt x="71252" y="71252"/>
                </a:cubicBezTo>
                <a:cubicBezTo>
                  <a:pt x="93137" y="83410"/>
                  <a:pt x="142504" y="95002"/>
                  <a:pt x="142504" y="95002"/>
                </a:cubicBezTo>
                <a:cubicBezTo>
                  <a:pt x="154379" y="102919"/>
                  <a:pt x="165012" y="113131"/>
                  <a:pt x="178130" y="118753"/>
                </a:cubicBezTo>
                <a:cubicBezTo>
                  <a:pt x="193131" y="125182"/>
                  <a:pt x="209938" y="126144"/>
                  <a:pt x="225631" y="130628"/>
                </a:cubicBezTo>
                <a:cubicBezTo>
                  <a:pt x="261849" y="140976"/>
                  <a:pt x="268530" y="148190"/>
                  <a:pt x="308759" y="154379"/>
                </a:cubicBezTo>
                <a:cubicBezTo>
                  <a:pt x="344187" y="159829"/>
                  <a:pt x="380011" y="162296"/>
                  <a:pt x="415637" y="166254"/>
                </a:cubicBezTo>
                <a:cubicBezTo>
                  <a:pt x="514598" y="162296"/>
                  <a:pt x="613732" y="161435"/>
                  <a:pt x="712520" y="154379"/>
                </a:cubicBezTo>
                <a:cubicBezTo>
                  <a:pt x="725006" y="153487"/>
                  <a:pt x="736950" y="148102"/>
                  <a:pt x="748146" y="142504"/>
                </a:cubicBezTo>
                <a:cubicBezTo>
                  <a:pt x="760912" y="136121"/>
                  <a:pt x="771897" y="126670"/>
                  <a:pt x="783772" y="118753"/>
                </a:cubicBezTo>
                <a:cubicBezTo>
                  <a:pt x="787730" y="106878"/>
                  <a:pt x="801245" y="94323"/>
                  <a:pt x="795647" y="83127"/>
                </a:cubicBezTo>
                <a:cubicBezTo>
                  <a:pt x="790049" y="71931"/>
                  <a:pt x="772057" y="74691"/>
                  <a:pt x="760021" y="71252"/>
                </a:cubicBezTo>
                <a:cubicBezTo>
                  <a:pt x="744328" y="66768"/>
                  <a:pt x="728354" y="63335"/>
                  <a:pt x="712520" y="59376"/>
                </a:cubicBezTo>
                <a:cubicBezTo>
                  <a:pt x="427594" y="74373"/>
                  <a:pt x="562203" y="71252"/>
                  <a:pt x="308759" y="712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7" name="Grupa 86"/>
          <p:cNvGrpSpPr/>
          <p:nvPr/>
        </p:nvGrpSpPr>
        <p:grpSpPr>
          <a:xfrm>
            <a:off x="4761778" y="4938608"/>
            <a:ext cx="583128" cy="437720"/>
            <a:chOff x="4863928" y="5063270"/>
            <a:chExt cx="420523" cy="254845"/>
          </a:xfrm>
        </p:grpSpPr>
        <p:sp>
          <p:nvSpPr>
            <p:cNvPr id="92" name="Dijagram toka: Spremljeni podaci 91"/>
            <p:cNvSpPr/>
            <p:nvPr/>
          </p:nvSpPr>
          <p:spPr>
            <a:xfrm rot="5400000" flipH="1" flipV="1">
              <a:off x="4946767" y="4980431"/>
              <a:ext cx="254845" cy="420523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93" name="Ravni poveznik 92"/>
            <p:cNvCxnSpPr/>
            <p:nvPr/>
          </p:nvCxnSpPr>
          <p:spPr>
            <a:xfrm flipH="1" flipV="1">
              <a:off x="5179943" y="5086720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avni poveznik 93"/>
            <p:cNvCxnSpPr/>
            <p:nvPr/>
          </p:nvCxnSpPr>
          <p:spPr>
            <a:xfrm flipH="1" flipV="1">
              <a:off x="5035703" y="5076421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avni poveznik 94"/>
            <p:cNvCxnSpPr/>
            <p:nvPr/>
          </p:nvCxnSpPr>
          <p:spPr>
            <a:xfrm flipH="1" flipV="1">
              <a:off x="4931194" y="5096053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a 122"/>
          <p:cNvGrpSpPr/>
          <p:nvPr/>
        </p:nvGrpSpPr>
        <p:grpSpPr>
          <a:xfrm>
            <a:off x="6091198" y="4973743"/>
            <a:ext cx="583128" cy="437720"/>
            <a:chOff x="4863928" y="5063270"/>
            <a:chExt cx="420523" cy="254845"/>
          </a:xfrm>
        </p:grpSpPr>
        <p:sp>
          <p:nvSpPr>
            <p:cNvPr id="124" name="Dijagram toka: Spremljeni podaci 123"/>
            <p:cNvSpPr/>
            <p:nvPr/>
          </p:nvSpPr>
          <p:spPr>
            <a:xfrm rot="5400000" flipH="1" flipV="1">
              <a:off x="4946767" y="4980431"/>
              <a:ext cx="254845" cy="420523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25" name="Ravni poveznik 124"/>
            <p:cNvCxnSpPr/>
            <p:nvPr/>
          </p:nvCxnSpPr>
          <p:spPr>
            <a:xfrm flipH="1" flipV="1">
              <a:off x="5179943" y="5086720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Ravni poveznik 125"/>
            <p:cNvCxnSpPr/>
            <p:nvPr/>
          </p:nvCxnSpPr>
          <p:spPr>
            <a:xfrm flipH="1" flipV="1">
              <a:off x="5035703" y="5076421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Ravni poveznik 126"/>
            <p:cNvCxnSpPr/>
            <p:nvPr/>
          </p:nvCxnSpPr>
          <p:spPr>
            <a:xfrm flipH="1" flipV="1">
              <a:off x="4931194" y="5096053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upa 127"/>
          <p:cNvGrpSpPr/>
          <p:nvPr/>
        </p:nvGrpSpPr>
        <p:grpSpPr>
          <a:xfrm>
            <a:off x="7539769" y="4971282"/>
            <a:ext cx="583128" cy="437720"/>
            <a:chOff x="4863928" y="5063270"/>
            <a:chExt cx="420523" cy="254845"/>
          </a:xfrm>
        </p:grpSpPr>
        <p:sp>
          <p:nvSpPr>
            <p:cNvPr id="129" name="Dijagram toka: Spremljeni podaci 128"/>
            <p:cNvSpPr/>
            <p:nvPr/>
          </p:nvSpPr>
          <p:spPr>
            <a:xfrm rot="5400000" flipH="1" flipV="1">
              <a:off x="4946767" y="4980431"/>
              <a:ext cx="254845" cy="420523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30" name="Ravni poveznik 129"/>
            <p:cNvCxnSpPr/>
            <p:nvPr/>
          </p:nvCxnSpPr>
          <p:spPr>
            <a:xfrm flipH="1" flipV="1">
              <a:off x="5179943" y="5086720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avni poveznik 130"/>
            <p:cNvCxnSpPr/>
            <p:nvPr/>
          </p:nvCxnSpPr>
          <p:spPr>
            <a:xfrm flipH="1" flipV="1">
              <a:off x="5035703" y="5076421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Ravni poveznik 131"/>
            <p:cNvCxnSpPr/>
            <p:nvPr/>
          </p:nvCxnSpPr>
          <p:spPr>
            <a:xfrm flipH="1" flipV="1">
              <a:off x="4931194" y="5096053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upa 132"/>
          <p:cNvGrpSpPr/>
          <p:nvPr/>
        </p:nvGrpSpPr>
        <p:grpSpPr>
          <a:xfrm>
            <a:off x="8976528" y="4983440"/>
            <a:ext cx="583128" cy="437720"/>
            <a:chOff x="4863928" y="5063270"/>
            <a:chExt cx="420523" cy="254845"/>
          </a:xfrm>
        </p:grpSpPr>
        <p:sp>
          <p:nvSpPr>
            <p:cNvPr id="134" name="Dijagram toka: Spremljeni podaci 133"/>
            <p:cNvSpPr/>
            <p:nvPr/>
          </p:nvSpPr>
          <p:spPr>
            <a:xfrm rot="5400000" flipH="1" flipV="1">
              <a:off x="4946767" y="4980431"/>
              <a:ext cx="254845" cy="420523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35" name="Ravni poveznik 134"/>
            <p:cNvCxnSpPr/>
            <p:nvPr/>
          </p:nvCxnSpPr>
          <p:spPr>
            <a:xfrm flipH="1" flipV="1">
              <a:off x="5179943" y="5086720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Ravni poveznik 135"/>
            <p:cNvCxnSpPr/>
            <p:nvPr/>
          </p:nvCxnSpPr>
          <p:spPr>
            <a:xfrm flipH="1" flipV="1">
              <a:off x="5035703" y="5076421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Ravni poveznik 136"/>
            <p:cNvCxnSpPr/>
            <p:nvPr/>
          </p:nvCxnSpPr>
          <p:spPr>
            <a:xfrm flipH="1" flipV="1">
              <a:off x="4931194" y="5096053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upa 137"/>
          <p:cNvGrpSpPr/>
          <p:nvPr/>
        </p:nvGrpSpPr>
        <p:grpSpPr>
          <a:xfrm>
            <a:off x="10736459" y="4877109"/>
            <a:ext cx="583128" cy="437720"/>
            <a:chOff x="4863928" y="5063270"/>
            <a:chExt cx="420523" cy="254845"/>
          </a:xfrm>
        </p:grpSpPr>
        <p:sp>
          <p:nvSpPr>
            <p:cNvPr id="139" name="Dijagram toka: Spremljeni podaci 138"/>
            <p:cNvSpPr/>
            <p:nvPr/>
          </p:nvSpPr>
          <p:spPr>
            <a:xfrm rot="5400000" flipH="1" flipV="1">
              <a:off x="4946767" y="4980431"/>
              <a:ext cx="254845" cy="420523"/>
            </a:xfrm>
            <a:prstGeom prst="flowChartOnlineStorag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40" name="Ravni poveznik 139"/>
            <p:cNvCxnSpPr/>
            <p:nvPr/>
          </p:nvCxnSpPr>
          <p:spPr>
            <a:xfrm flipH="1" flipV="1">
              <a:off x="5179943" y="5086720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Ravni poveznik 140"/>
            <p:cNvCxnSpPr/>
            <p:nvPr/>
          </p:nvCxnSpPr>
          <p:spPr>
            <a:xfrm flipH="1" flipV="1">
              <a:off x="5035703" y="5076421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Ravni poveznik 141"/>
            <p:cNvCxnSpPr/>
            <p:nvPr/>
          </p:nvCxnSpPr>
          <p:spPr>
            <a:xfrm flipH="1" flipV="1">
              <a:off x="4931194" y="5096053"/>
              <a:ext cx="15690" cy="197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Pravokutnik 88"/>
          <p:cNvSpPr/>
          <p:nvPr/>
        </p:nvSpPr>
        <p:spPr>
          <a:xfrm>
            <a:off x="570857" y="5795334"/>
            <a:ext cx="984486" cy="9049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8" name="Pravokutnik 147"/>
          <p:cNvSpPr/>
          <p:nvPr/>
        </p:nvSpPr>
        <p:spPr>
          <a:xfrm>
            <a:off x="1860339" y="5801684"/>
            <a:ext cx="984486" cy="9049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9" name="Pravokutnik 148"/>
          <p:cNvSpPr/>
          <p:nvPr/>
        </p:nvSpPr>
        <p:spPr>
          <a:xfrm>
            <a:off x="2788573" y="5614294"/>
            <a:ext cx="984486" cy="9049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0" name="Zaobljeni pravokutni oblačić 89"/>
          <p:cNvSpPr/>
          <p:nvPr/>
        </p:nvSpPr>
        <p:spPr>
          <a:xfrm>
            <a:off x="5589619" y="1270495"/>
            <a:ext cx="5495035" cy="225452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Sada su pokloni tu!!!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50" name="Pravokutnik 149"/>
          <p:cNvSpPr/>
          <p:nvPr/>
        </p:nvSpPr>
        <p:spPr>
          <a:xfrm>
            <a:off x="3186670" y="5894326"/>
            <a:ext cx="984486" cy="904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1" name="Pravokutnik 150"/>
          <p:cNvSpPr/>
          <p:nvPr/>
        </p:nvSpPr>
        <p:spPr>
          <a:xfrm>
            <a:off x="1087979" y="5872385"/>
            <a:ext cx="984486" cy="9049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54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1951" y="1816926"/>
            <a:ext cx="10515600" cy="2913846"/>
          </a:xfrm>
        </p:spPr>
        <p:txBody>
          <a:bodyPr>
            <a:normAutofit/>
          </a:bodyPr>
          <a:lstStyle/>
          <a:p>
            <a:pPr algn="ctr"/>
            <a:r>
              <a:rPr lang="hr-HR" sz="8000" dirty="0" smtClean="0"/>
              <a:t>Kraj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299482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49</Words>
  <Application>Microsoft Office PowerPoint</Application>
  <PresentationFormat>Široki zaslon</PresentationFormat>
  <Paragraphs>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Božić kod malaca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Kraj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Božić kod malaca</dc:title>
  <dc:creator>ucenik1</dc:creator>
  <cp:lastModifiedBy>ucenik1</cp:lastModifiedBy>
  <cp:revision>11</cp:revision>
  <dcterms:created xsi:type="dcterms:W3CDTF">2015-12-16T14:17:43Z</dcterms:created>
  <dcterms:modified xsi:type="dcterms:W3CDTF">2016-01-13T14:35:21Z</dcterms:modified>
</cp:coreProperties>
</file>