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8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77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590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54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7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26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922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997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93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995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54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5E1F-336F-440C-8D78-D7BB1DFD396E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18B1-37DD-45C5-9B7F-BC33188583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176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err="1" smtClean="0"/>
              <a:t>Noah</a:t>
            </a:r>
            <a:r>
              <a:rPr lang="hr-HR" sz="4000" dirty="0" smtClean="0"/>
              <a:t> </a:t>
            </a:r>
            <a:r>
              <a:rPr lang="hr-HR" sz="4000" dirty="0" err="1" smtClean="0"/>
              <a:t>Tisaj</a:t>
            </a:r>
            <a:r>
              <a:rPr lang="hr-HR" sz="4000" dirty="0" smtClean="0"/>
              <a:t> 7.c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122762" y="914400"/>
            <a:ext cx="7004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/>
              <a:t>Dva prijatelja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8764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ični oblačić 4"/>
          <p:cNvSpPr/>
          <p:nvPr/>
        </p:nvSpPr>
        <p:spPr>
          <a:xfrm>
            <a:off x="5555413" y="0"/>
            <a:ext cx="3605841" cy="196682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>
                <a:solidFill>
                  <a:schemeClr val="tx1"/>
                </a:solidFill>
              </a:rPr>
              <a:t>Hmm</a:t>
            </a:r>
            <a:r>
              <a:rPr lang="hr-HR" sz="3600" dirty="0" smtClean="0">
                <a:solidFill>
                  <a:schemeClr val="tx1"/>
                </a:solidFill>
              </a:rPr>
              <a:t>… Možda sam pogriješio.</a:t>
            </a:r>
            <a:endParaRPr lang="hr-HR" sz="3600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695341" y="793631"/>
            <a:ext cx="5446665" cy="6064370"/>
            <a:chOff x="7639792" y="3378527"/>
            <a:chExt cx="2826327" cy="3189993"/>
          </a:xfrm>
        </p:grpSpPr>
        <p:pic>
          <p:nvPicPr>
            <p:cNvPr id="16" name="Slika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7" name="Oblak 16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7338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ični oblačić 19"/>
          <p:cNvSpPr/>
          <p:nvPr/>
        </p:nvSpPr>
        <p:spPr>
          <a:xfrm>
            <a:off x="1966823" y="155276"/>
            <a:ext cx="3278037" cy="221723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Halo, oprosti mi za ono ranije</a:t>
            </a:r>
            <a:r>
              <a:rPr lang="hr-H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1" name="Obični oblačić 20"/>
          <p:cNvSpPr/>
          <p:nvPr/>
        </p:nvSpPr>
        <p:spPr>
          <a:xfrm>
            <a:off x="8793678" y="155276"/>
            <a:ext cx="3214291" cy="22541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Opraštam ti ako priznaš poraz</a:t>
            </a:r>
            <a:r>
              <a:rPr lang="hr-HR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" name="Minus 21"/>
          <p:cNvSpPr/>
          <p:nvPr/>
        </p:nvSpPr>
        <p:spPr>
          <a:xfrm rot="17133896">
            <a:off x="809503" y="2966279"/>
            <a:ext cx="10070275" cy="9262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522814" y="2619948"/>
            <a:ext cx="2826327" cy="3189993"/>
            <a:chOff x="522814" y="2619948"/>
            <a:chExt cx="2826327" cy="3189993"/>
          </a:xfrm>
        </p:grpSpPr>
        <p:grpSp>
          <p:nvGrpSpPr>
            <p:cNvPr id="6" name="Grupa 5"/>
            <p:cNvGrpSpPr/>
            <p:nvPr/>
          </p:nvGrpSpPr>
          <p:grpSpPr>
            <a:xfrm>
              <a:off x="522814" y="2619948"/>
              <a:ext cx="2826327" cy="3189993"/>
              <a:chOff x="7639792" y="3378527"/>
              <a:chExt cx="2826327" cy="3189993"/>
            </a:xfrm>
          </p:grpSpPr>
          <p:pic>
            <p:nvPicPr>
              <p:cNvPr id="16" name="Slika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1933" y="3721441"/>
                <a:ext cx="2103302" cy="2847079"/>
              </a:xfrm>
              <a:prstGeom prst="rect">
                <a:avLst/>
              </a:prstGeom>
            </p:spPr>
          </p:pic>
          <p:sp>
            <p:nvSpPr>
              <p:cNvPr id="17" name="Oblak 16"/>
              <p:cNvSpPr/>
              <p:nvPr/>
            </p:nvSpPr>
            <p:spPr>
              <a:xfrm rot="10800000">
                <a:off x="7639792" y="3378527"/>
                <a:ext cx="2826327" cy="1294410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3" name="Pravokutnik 22"/>
            <p:cNvSpPr/>
            <p:nvPr/>
          </p:nvSpPr>
          <p:spPr>
            <a:xfrm>
              <a:off x="2581277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8391897" y="2962862"/>
            <a:ext cx="2103302" cy="2847079"/>
            <a:chOff x="8391897" y="2962862"/>
            <a:chExt cx="2103302" cy="2847079"/>
          </a:xfrm>
        </p:grpSpPr>
        <p:pic>
          <p:nvPicPr>
            <p:cNvPr id="2" name="Slika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1897" y="2962862"/>
              <a:ext cx="2103302" cy="2847079"/>
            </a:xfrm>
            <a:prstGeom prst="rect">
              <a:avLst/>
            </a:prstGeom>
          </p:spPr>
        </p:pic>
        <p:sp>
          <p:nvSpPr>
            <p:cNvPr id="24" name="Pravokutnik 23"/>
            <p:cNvSpPr/>
            <p:nvPr/>
          </p:nvSpPr>
          <p:spPr>
            <a:xfrm>
              <a:off x="9884700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9671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ični oblačić 19"/>
          <p:cNvSpPr/>
          <p:nvPr/>
        </p:nvSpPr>
        <p:spPr>
          <a:xfrm>
            <a:off x="1966823" y="155276"/>
            <a:ext cx="3761117" cy="221723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Priznajem da si pošteno pobijedio.</a:t>
            </a:r>
            <a:endParaRPr lang="hr-H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bični oblačić 20"/>
          <p:cNvSpPr/>
          <p:nvPr/>
        </p:nvSpPr>
        <p:spPr>
          <a:xfrm>
            <a:off x="8793678" y="155276"/>
            <a:ext cx="3214291" cy="22541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Oprošteno ti je!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22" name="Minus 21"/>
          <p:cNvSpPr/>
          <p:nvPr/>
        </p:nvSpPr>
        <p:spPr>
          <a:xfrm rot="17133896">
            <a:off x="809503" y="2966279"/>
            <a:ext cx="10070275" cy="9262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522814" y="2619948"/>
            <a:ext cx="2826327" cy="3189993"/>
            <a:chOff x="522814" y="2619948"/>
            <a:chExt cx="2826327" cy="3189993"/>
          </a:xfrm>
        </p:grpSpPr>
        <p:grpSp>
          <p:nvGrpSpPr>
            <p:cNvPr id="6" name="Grupa 5"/>
            <p:cNvGrpSpPr/>
            <p:nvPr/>
          </p:nvGrpSpPr>
          <p:grpSpPr>
            <a:xfrm>
              <a:off x="522814" y="2619948"/>
              <a:ext cx="2826327" cy="3189993"/>
              <a:chOff x="7639792" y="3378527"/>
              <a:chExt cx="2826327" cy="3189993"/>
            </a:xfrm>
          </p:grpSpPr>
          <p:pic>
            <p:nvPicPr>
              <p:cNvPr id="16" name="Slika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1933" y="3721441"/>
                <a:ext cx="2103302" cy="2847079"/>
              </a:xfrm>
              <a:prstGeom prst="rect">
                <a:avLst/>
              </a:prstGeom>
            </p:spPr>
          </p:pic>
          <p:sp>
            <p:nvSpPr>
              <p:cNvPr id="17" name="Oblak 16"/>
              <p:cNvSpPr/>
              <p:nvPr/>
            </p:nvSpPr>
            <p:spPr>
              <a:xfrm rot="10800000">
                <a:off x="7639792" y="3378527"/>
                <a:ext cx="2826327" cy="1294410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3" name="Pravokutnik 22"/>
            <p:cNvSpPr/>
            <p:nvPr/>
          </p:nvSpPr>
          <p:spPr>
            <a:xfrm>
              <a:off x="2581277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8391897" y="2962862"/>
            <a:ext cx="2103302" cy="2847079"/>
            <a:chOff x="8391897" y="2962862"/>
            <a:chExt cx="2103302" cy="2847079"/>
          </a:xfrm>
        </p:grpSpPr>
        <p:pic>
          <p:nvPicPr>
            <p:cNvPr id="2" name="Slika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1897" y="2962862"/>
              <a:ext cx="2103302" cy="2847079"/>
            </a:xfrm>
            <a:prstGeom prst="rect">
              <a:avLst/>
            </a:prstGeom>
          </p:spPr>
        </p:pic>
        <p:sp>
          <p:nvSpPr>
            <p:cNvPr id="24" name="Pravokutnik 23"/>
            <p:cNvSpPr/>
            <p:nvPr/>
          </p:nvSpPr>
          <p:spPr>
            <a:xfrm>
              <a:off x="9884700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32337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accent1">
                <a:lumMod val="75000"/>
              </a:schemeClr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 rot="727743">
            <a:off x="4761780" y="2413967"/>
            <a:ext cx="67113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0" i="1" u="sng" dirty="0" smtClean="0"/>
              <a:t>Kraj</a:t>
            </a:r>
            <a:endParaRPr lang="hr-HR" sz="15000" i="1" u="sng" dirty="0"/>
          </a:p>
        </p:txBody>
      </p:sp>
    </p:spTree>
    <p:extLst>
      <p:ext uri="{BB962C8B-B14F-4D97-AF65-F5344CB8AC3E}">
        <p14:creationId xmlns:p14="http://schemas.microsoft.com/office/powerpoint/2010/main" val="128832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ični oblačić 19"/>
          <p:cNvSpPr/>
          <p:nvPr/>
        </p:nvSpPr>
        <p:spPr>
          <a:xfrm>
            <a:off x="1759789" y="276045"/>
            <a:ext cx="2927007" cy="209646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Halo, što se radi?</a:t>
            </a:r>
            <a:endParaRPr lang="hr-H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bični oblačić 20"/>
          <p:cNvSpPr/>
          <p:nvPr/>
        </p:nvSpPr>
        <p:spPr>
          <a:xfrm>
            <a:off x="8391897" y="0"/>
            <a:ext cx="3633326" cy="2409415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hej, pa ništa. Dosađujem se. Ti?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22" name="Minus 21"/>
          <p:cNvSpPr/>
          <p:nvPr/>
        </p:nvSpPr>
        <p:spPr>
          <a:xfrm rot="17133896">
            <a:off x="809503" y="2966279"/>
            <a:ext cx="10070275" cy="9262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522814" y="2619948"/>
            <a:ext cx="2826327" cy="3189993"/>
            <a:chOff x="522814" y="2619948"/>
            <a:chExt cx="2826327" cy="3189993"/>
          </a:xfrm>
        </p:grpSpPr>
        <p:grpSp>
          <p:nvGrpSpPr>
            <p:cNvPr id="6" name="Grupa 5"/>
            <p:cNvGrpSpPr/>
            <p:nvPr/>
          </p:nvGrpSpPr>
          <p:grpSpPr>
            <a:xfrm>
              <a:off x="522814" y="2619948"/>
              <a:ext cx="2826327" cy="3189993"/>
              <a:chOff x="7639792" y="3378527"/>
              <a:chExt cx="2826327" cy="3189993"/>
            </a:xfrm>
          </p:grpSpPr>
          <p:pic>
            <p:nvPicPr>
              <p:cNvPr id="16" name="Slika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1933" y="3721441"/>
                <a:ext cx="2103302" cy="2847079"/>
              </a:xfrm>
              <a:prstGeom prst="rect">
                <a:avLst/>
              </a:prstGeom>
            </p:spPr>
          </p:pic>
          <p:sp>
            <p:nvSpPr>
              <p:cNvPr id="17" name="Oblak 16"/>
              <p:cNvSpPr/>
              <p:nvPr/>
            </p:nvSpPr>
            <p:spPr>
              <a:xfrm rot="10800000">
                <a:off x="7639792" y="3378527"/>
                <a:ext cx="2826327" cy="1294410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3" name="Pravokutnik 22"/>
            <p:cNvSpPr/>
            <p:nvPr/>
          </p:nvSpPr>
          <p:spPr>
            <a:xfrm>
              <a:off x="2581277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8391897" y="2962862"/>
            <a:ext cx="2103302" cy="2847079"/>
            <a:chOff x="8391897" y="2962862"/>
            <a:chExt cx="2103302" cy="2847079"/>
          </a:xfrm>
        </p:grpSpPr>
        <p:pic>
          <p:nvPicPr>
            <p:cNvPr id="2" name="Slika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1897" y="2962862"/>
              <a:ext cx="2103302" cy="2847079"/>
            </a:xfrm>
            <a:prstGeom prst="rect">
              <a:avLst/>
            </a:prstGeom>
          </p:spPr>
        </p:pic>
        <p:sp>
          <p:nvSpPr>
            <p:cNvPr id="24" name="Pravokutnik 23"/>
            <p:cNvSpPr/>
            <p:nvPr/>
          </p:nvSpPr>
          <p:spPr>
            <a:xfrm>
              <a:off x="9884700" y="4094033"/>
              <a:ext cx="347402" cy="51207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0936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471056" y="2619948"/>
            <a:ext cx="2826327" cy="3189993"/>
            <a:chOff x="7639792" y="3378527"/>
            <a:chExt cx="2826327" cy="3189993"/>
          </a:xfrm>
        </p:grpSpPr>
        <p:pic>
          <p:nvPicPr>
            <p:cNvPr id="16" name="Slika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7" name="Oblak 16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897" y="2962862"/>
            <a:ext cx="2103302" cy="2847079"/>
          </a:xfrm>
          <a:prstGeom prst="rect">
            <a:avLst/>
          </a:prstGeom>
        </p:spPr>
      </p:pic>
      <p:sp>
        <p:nvSpPr>
          <p:cNvPr id="20" name="Obični oblačić 19"/>
          <p:cNvSpPr/>
          <p:nvPr/>
        </p:nvSpPr>
        <p:spPr>
          <a:xfrm>
            <a:off x="707367" y="-207034"/>
            <a:ext cx="5020574" cy="2579547"/>
          </a:xfrm>
          <a:prstGeom prst="cloud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Gledam TV.</a:t>
            </a:r>
          </a:p>
          <a:p>
            <a:pPr algn="ctr"/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Mislio sam te pitati hoćemo li sutra otići igrati nogomet.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bični oblačić 20"/>
          <p:cNvSpPr/>
          <p:nvPr/>
        </p:nvSpPr>
        <p:spPr>
          <a:xfrm>
            <a:off x="8793678" y="0"/>
            <a:ext cx="3128028" cy="2409415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Pa mogli bi smo. Kad tebi paše?</a:t>
            </a:r>
          </a:p>
        </p:txBody>
      </p:sp>
      <p:sp>
        <p:nvSpPr>
          <p:cNvPr id="22" name="Minus 21"/>
          <p:cNvSpPr/>
          <p:nvPr/>
        </p:nvSpPr>
        <p:spPr>
          <a:xfrm rot="17133896">
            <a:off x="809503" y="2966279"/>
            <a:ext cx="10070275" cy="9262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2581277" y="4094033"/>
            <a:ext cx="347402" cy="5120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9884700" y="4094033"/>
            <a:ext cx="347402" cy="5120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45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897" y="2962862"/>
            <a:ext cx="2103302" cy="2847079"/>
          </a:xfrm>
          <a:prstGeom prst="rect">
            <a:avLst/>
          </a:prstGeom>
        </p:spPr>
      </p:pic>
      <p:sp>
        <p:nvSpPr>
          <p:cNvPr id="20" name="Obični oblačić 19"/>
          <p:cNvSpPr/>
          <p:nvPr/>
        </p:nvSpPr>
        <p:spPr>
          <a:xfrm>
            <a:off x="471057" y="-362308"/>
            <a:ext cx="4739298" cy="273482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Meni paše oko 16 h, jer mi je ručak u 14 h pa dok se odmorim i tako…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bični oblačić 20"/>
          <p:cNvSpPr/>
          <p:nvPr/>
        </p:nvSpPr>
        <p:spPr>
          <a:xfrm>
            <a:off x="8793679" y="241540"/>
            <a:ext cx="3248796" cy="2167875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Ok, doći ću ja po tebe.</a:t>
            </a:r>
          </a:p>
        </p:txBody>
      </p:sp>
      <p:sp>
        <p:nvSpPr>
          <p:cNvPr id="22" name="Minus 21"/>
          <p:cNvSpPr/>
          <p:nvPr/>
        </p:nvSpPr>
        <p:spPr>
          <a:xfrm rot="17133896">
            <a:off x="809503" y="2966279"/>
            <a:ext cx="10070275" cy="9262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2581277" y="4094033"/>
            <a:ext cx="347402" cy="5120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9884700" y="4094033"/>
            <a:ext cx="347402" cy="5120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>
            <a:off x="471056" y="2619948"/>
            <a:ext cx="2826327" cy="3189993"/>
            <a:chOff x="7639792" y="3378527"/>
            <a:chExt cx="2826327" cy="3189993"/>
          </a:xfrm>
        </p:grpSpPr>
        <p:pic>
          <p:nvPicPr>
            <p:cNvPr id="12" name="Slika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3" name="Oblak 12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11282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0" y="0"/>
            <a:ext cx="4002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Sutradan…</a:t>
            </a:r>
            <a:endParaRPr lang="hr-HR" sz="3200" dirty="0"/>
          </a:p>
        </p:txBody>
      </p:sp>
      <p:grpSp>
        <p:nvGrpSpPr>
          <p:cNvPr id="16" name="Grupa 15"/>
          <p:cNvGrpSpPr/>
          <p:nvPr/>
        </p:nvGrpSpPr>
        <p:grpSpPr>
          <a:xfrm>
            <a:off x="-2925793" y="-1121435"/>
            <a:ext cx="10299940" cy="10299940"/>
            <a:chOff x="-2925793" y="-1121435"/>
            <a:chExt cx="10299940" cy="10299940"/>
          </a:xfrm>
        </p:grpSpPr>
        <p:grpSp>
          <p:nvGrpSpPr>
            <p:cNvPr id="15" name="Grupa 14"/>
            <p:cNvGrpSpPr/>
            <p:nvPr/>
          </p:nvGrpSpPr>
          <p:grpSpPr>
            <a:xfrm>
              <a:off x="-2925793" y="-1121435"/>
              <a:ext cx="10299940" cy="10299940"/>
              <a:chOff x="-2925793" y="-1121435"/>
              <a:chExt cx="10299940" cy="10299940"/>
            </a:xfrm>
          </p:grpSpPr>
          <p:sp>
            <p:nvSpPr>
              <p:cNvPr id="2" name="Minus 1"/>
              <p:cNvSpPr/>
              <p:nvPr/>
            </p:nvSpPr>
            <p:spPr>
              <a:xfrm>
                <a:off x="966158" y="-1121435"/>
                <a:ext cx="241539" cy="10299940"/>
              </a:xfrm>
              <a:prstGeom prst="mathMinu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" name="Minus 2"/>
              <p:cNvSpPr/>
              <p:nvPr/>
            </p:nvSpPr>
            <p:spPr>
              <a:xfrm>
                <a:off x="3223404" y="-1121435"/>
                <a:ext cx="241539" cy="10299940"/>
              </a:xfrm>
              <a:prstGeom prst="mathMinu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4" name="Minus 3"/>
              <p:cNvSpPr/>
              <p:nvPr/>
            </p:nvSpPr>
            <p:spPr>
              <a:xfrm rot="5400000">
                <a:off x="2103407" y="-2349261"/>
                <a:ext cx="241539" cy="10299940"/>
              </a:xfrm>
              <a:prstGeom prst="mathMinu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8" name="Grupa 7"/>
            <p:cNvGrpSpPr/>
            <p:nvPr/>
          </p:nvGrpSpPr>
          <p:grpSpPr>
            <a:xfrm>
              <a:off x="1852459" y="3450566"/>
              <a:ext cx="1185216" cy="1828800"/>
              <a:chOff x="7639792" y="3378527"/>
              <a:chExt cx="2826327" cy="3189993"/>
            </a:xfrm>
          </p:grpSpPr>
          <p:pic>
            <p:nvPicPr>
              <p:cNvPr id="9" name="Slika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131933" y="3721441"/>
                <a:ext cx="2103302" cy="2847079"/>
              </a:xfrm>
              <a:prstGeom prst="rect">
                <a:avLst/>
              </a:prstGeom>
            </p:spPr>
          </p:pic>
          <p:sp>
            <p:nvSpPr>
              <p:cNvPr id="10" name="Oblak 9"/>
              <p:cNvSpPr/>
              <p:nvPr/>
            </p:nvSpPr>
            <p:spPr>
              <a:xfrm rot="10800000">
                <a:off x="7639792" y="3378527"/>
                <a:ext cx="2826327" cy="1294410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" name="Dijagram toka: Poveznik 10"/>
            <p:cNvSpPr/>
            <p:nvPr/>
          </p:nvSpPr>
          <p:spPr>
            <a:xfrm>
              <a:off x="1393426" y="4037693"/>
              <a:ext cx="414068" cy="42556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288" y="2743018"/>
            <a:ext cx="1873747" cy="2536348"/>
          </a:xfrm>
          <a:prstGeom prst="rect">
            <a:avLst/>
          </a:prstGeom>
        </p:spPr>
      </p:pic>
      <p:sp>
        <p:nvSpPr>
          <p:cNvPr id="13" name="Obični oblačić 12"/>
          <p:cNvSpPr/>
          <p:nvPr/>
        </p:nvSpPr>
        <p:spPr>
          <a:xfrm>
            <a:off x="8609162" y="584775"/>
            <a:ext cx="2398143" cy="172710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err="1" smtClean="0">
                <a:solidFill>
                  <a:schemeClr val="tx1"/>
                </a:solidFill>
              </a:rPr>
              <a:t>Gooool</a:t>
            </a:r>
            <a:r>
              <a:rPr lang="hr-HR" sz="3200" dirty="0" smtClean="0">
                <a:solidFill>
                  <a:schemeClr val="tx1"/>
                </a:solidFill>
              </a:rPr>
              <a:t>!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14" name="Obični oblačić 13"/>
          <p:cNvSpPr/>
          <p:nvPr/>
        </p:nvSpPr>
        <p:spPr>
          <a:xfrm>
            <a:off x="2470749" y="1706210"/>
            <a:ext cx="3063815" cy="144234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err="1" smtClean="0">
                <a:solidFill>
                  <a:schemeClr val="tx1"/>
                </a:solidFill>
              </a:rPr>
              <a:t>Neee</a:t>
            </a:r>
            <a:r>
              <a:rPr lang="hr-HR" sz="4400" dirty="0" smtClean="0">
                <a:solidFill>
                  <a:schemeClr val="tx1"/>
                </a:solidFill>
              </a:rPr>
              <a:t>!</a:t>
            </a:r>
            <a:endParaRPr lang="hr-H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5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966158" y="-1121435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Minus 2"/>
          <p:cNvSpPr/>
          <p:nvPr/>
        </p:nvSpPr>
        <p:spPr>
          <a:xfrm>
            <a:off x="3223404" y="-1121435"/>
            <a:ext cx="241539" cy="10299940"/>
          </a:xfrm>
          <a:prstGeom prst="mathMin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Minus 3"/>
          <p:cNvSpPr/>
          <p:nvPr/>
        </p:nvSpPr>
        <p:spPr>
          <a:xfrm rot="5400000">
            <a:off x="2103407" y="-2349261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1852459" y="3450566"/>
            <a:ext cx="1185216" cy="1828800"/>
            <a:chOff x="7639792" y="3378527"/>
            <a:chExt cx="2826327" cy="3189993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0" name="Oblak 9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" name="Dijagram toka: Poveznik 10"/>
          <p:cNvSpPr/>
          <p:nvPr/>
        </p:nvSpPr>
        <p:spPr>
          <a:xfrm>
            <a:off x="1393426" y="4037693"/>
            <a:ext cx="414068" cy="4255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288" y="2743018"/>
            <a:ext cx="1873747" cy="2536348"/>
          </a:xfrm>
          <a:prstGeom prst="rect">
            <a:avLst/>
          </a:prstGeom>
        </p:spPr>
      </p:pic>
      <p:sp>
        <p:nvSpPr>
          <p:cNvPr id="13" name="Obični oblačić 12"/>
          <p:cNvSpPr/>
          <p:nvPr/>
        </p:nvSpPr>
        <p:spPr>
          <a:xfrm>
            <a:off x="8609162" y="584775"/>
            <a:ext cx="2398143" cy="172710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err="1" smtClean="0">
                <a:solidFill>
                  <a:schemeClr val="tx1"/>
                </a:solidFill>
              </a:rPr>
              <a:t>Jeeej</a:t>
            </a:r>
            <a:r>
              <a:rPr lang="hr-HR" sz="2800" dirty="0" smtClean="0">
                <a:solidFill>
                  <a:schemeClr val="tx1"/>
                </a:solidFill>
              </a:rPr>
              <a:t> pobijedio sam!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14" name="Obični oblačić 13"/>
          <p:cNvSpPr/>
          <p:nvPr/>
        </p:nvSpPr>
        <p:spPr>
          <a:xfrm>
            <a:off x="2439838" y="1742536"/>
            <a:ext cx="2132162" cy="1406015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err="1" smtClean="0">
                <a:solidFill>
                  <a:schemeClr val="tx1"/>
                </a:solidFill>
              </a:rPr>
              <a:t>Kakooo</a:t>
            </a:r>
            <a:r>
              <a:rPr lang="hr-HR" dirty="0" smtClean="0">
                <a:solidFill>
                  <a:schemeClr val="tx1"/>
                </a:solidFill>
              </a:rPr>
              <a:t>!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-314866" y="-517586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Minus 2"/>
          <p:cNvSpPr/>
          <p:nvPr/>
        </p:nvSpPr>
        <p:spPr>
          <a:xfrm>
            <a:off x="1912711" y="-517586"/>
            <a:ext cx="241539" cy="10299940"/>
          </a:xfrm>
          <a:prstGeom prst="mathMin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Minus 3"/>
          <p:cNvSpPr/>
          <p:nvPr/>
        </p:nvSpPr>
        <p:spPr>
          <a:xfrm rot="5400000">
            <a:off x="828137" y="-1721879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1715368" y="2935319"/>
            <a:ext cx="2176212" cy="2854495"/>
            <a:chOff x="7639792" y="3378527"/>
            <a:chExt cx="2826327" cy="3189993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0" name="Oblak 9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" name="Dijagram toka: Poveznik 10"/>
          <p:cNvSpPr/>
          <p:nvPr/>
        </p:nvSpPr>
        <p:spPr>
          <a:xfrm>
            <a:off x="161351" y="4621412"/>
            <a:ext cx="414068" cy="4255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292" y="2258425"/>
            <a:ext cx="2231744" cy="3020941"/>
          </a:xfrm>
          <a:prstGeom prst="rect">
            <a:avLst/>
          </a:prstGeom>
        </p:spPr>
      </p:pic>
      <p:sp>
        <p:nvSpPr>
          <p:cNvPr id="14" name="Obični oblačić 13"/>
          <p:cNvSpPr/>
          <p:nvPr/>
        </p:nvSpPr>
        <p:spPr>
          <a:xfrm>
            <a:off x="5139395" y="290302"/>
            <a:ext cx="2986688" cy="17911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dirty="0" smtClean="0">
                <a:solidFill>
                  <a:schemeClr val="tx1"/>
                </a:solidFill>
              </a:rPr>
              <a:t>Ovo nije bilo pošteno, nisam gledao!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15" name="Obični oblačić 14"/>
          <p:cNvSpPr/>
          <p:nvPr/>
        </p:nvSpPr>
        <p:spPr>
          <a:xfrm>
            <a:off x="8794119" y="286303"/>
            <a:ext cx="2986688" cy="17911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dirty="0" smtClean="0">
                <a:solidFill>
                  <a:schemeClr val="tx1"/>
                </a:solidFill>
              </a:rPr>
              <a:t>Pa nisam ti ja kriv, nemoj se zato ljutiti!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6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556E-6 L -1.66667E-6 5.55556E-6 C 0.00286 -0.00115 0.00586 -0.00208 0.00872 -0.00347 C 0.01172 -0.00509 0.01628 -0.00995 0.0194 -0.01041 L 0.02812 -0.01226 C 0.03763 -0.01643 0.02578 -0.01134 0.03698 -0.01574 C 0.03828 -0.0162 0.03958 -0.01689 0.04089 -0.01736 C 0.04245 -0.01805 0.04414 -0.01851 0.0457 -0.01921 C 0.04674 -0.01967 0.04766 -0.02036 0.04857 -0.02083 C 0.04987 -0.02152 0.0513 -0.02199 0.05247 -0.02268 C 0.05352 -0.02314 0.05443 -0.02384 0.05547 -0.0243 C 0.05703 -0.02499 0.05872 -0.02546 0.06029 -0.02615 C 0.06159 -0.02661 0.06289 -0.02731 0.06419 -0.02777 C 0.06589 -0.02847 0.06745 -0.02893 0.06914 -0.02939 C 0.07044 -0.03009 0.07174 -0.03055 0.07292 -0.03124 C 0.07396 -0.03171 0.07487 -0.03263 0.07591 -0.03286 C 0.07786 -0.03379 0.07982 -0.03402 0.08177 -0.03472 C 0.08281 -0.03518 0.08359 -0.03611 0.08464 -0.03634 C 0.08724 -0.03726 0.08984 -0.03749 0.09245 -0.03819 C 0.1013 -0.04351 0.08737 -0.03541 0.10026 -0.04166 C 0.10221 -0.04259 0.10417 -0.04421 0.10612 -0.04513 C 0.10742 -0.0456 0.10872 -0.04606 0.11003 -0.04675 C 0.11094 -0.04722 0.11185 -0.04814 0.11289 -0.04861 C 0.11484 -0.0493 0.1168 -0.04953 0.11875 -0.05023 C 0.11979 -0.05069 0.1207 -0.05161 0.12161 -0.05208 C 0.12422 -0.05324 0.12708 -0.05324 0.12943 -0.05555 C 0.13073 -0.05671 0.13203 -0.0581 0.13333 -0.05879 C 0.13529 -0.05995 0.13724 -0.05995 0.13919 -0.06064 C 0.14714 -0.06759 0.14102 -0.06342 0.15573 -0.06574 C 0.15833 -0.0662 0.16094 -0.06712 0.16354 -0.06759 C 0.1681 -0.06828 0.17266 -0.06874 0.17721 -0.06921 C 0.17852 -0.0699 0.17982 -0.07013 0.18112 -0.07106 C 0.18242 -0.07199 0.18359 -0.07361 0.18503 -0.07453 C 0.1875 -0.07592 0.19284 -0.078 0.19284 -0.078 C 0.19375 -0.07916 0.19453 -0.08078 0.1957 -0.08148 C 0.19792 -0.08263 0.20026 -0.0824 0.20247 -0.0831 C 0.20443 -0.08356 0.20638 -0.08402 0.20833 -0.08495 C 0.21784 -0.08842 0.21328 -0.08819 0.21719 -0.08819 L 0.21719 -0.08819 " pathEditMode="relative" ptsTypes="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-314866" y="-517586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Minus 2"/>
          <p:cNvSpPr/>
          <p:nvPr/>
        </p:nvSpPr>
        <p:spPr>
          <a:xfrm>
            <a:off x="1912711" y="-517586"/>
            <a:ext cx="241539" cy="10299940"/>
          </a:xfrm>
          <a:prstGeom prst="mathMin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Minus 3"/>
          <p:cNvSpPr/>
          <p:nvPr/>
        </p:nvSpPr>
        <p:spPr>
          <a:xfrm rot="5400000">
            <a:off x="828137" y="-1721879"/>
            <a:ext cx="241539" cy="1029994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4112249" y="2186108"/>
            <a:ext cx="2176212" cy="2854495"/>
            <a:chOff x="7639792" y="3378527"/>
            <a:chExt cx="2826327" cy="3189993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0" name="Oblak 9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" name="Dijagram toka: Poveznik 10"/>
          <p:cNvSpPr/>
          <p:nvPr/>
        </p:nvSpPr>
        <p:spPr>
          <a:xfrm>
            <a:off x="161351" y="4621412"/>
            <a:ext cx="414068" cy="4255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292" y="2258425"/>
            <a:ext cx="2231744" cy="3020941"/>
          </a:xfrm>
          <a:prstGeom prst="rect">
            <a:avLst/>
          </a:prstGeom>
        </p:spPr>
      </p:pic>
      <p:sp>
        <p:nvSpPr>
          <p:cNvPr id="14" name="Obični oblačić 13"/>
          <p:cNvSpPr/>
          <p:nvPr/>
        </p:nvSpPr>
        <p:spPr>
          <a:xfrm>
            <a:off x="5139395" y="290302"/>
            <a:ext cx="2986688" cy="17911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 smtClean="0">
                <a:solidFill>
                  <a:schemeClr val="tx1"/>
                </a:solidFill>
              </a:rPr>
              <a:t>E pa odoh ja kući!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15" name="Obični oblačić 14"/>
          <p:cNvSpPr/>
          <p:nvPr/>
        </p:nvSpPr>
        <p:spPr>
          <a:xfrm>
            <a:off x="8794119" y="286303"/>
            <a:ext cx="2986688" cy="17911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dirty="0" smtClean="0">
                <a:solidFill>
                  <a:schemeClr val="tx1"/>
                </a:solidFill>
              </a:rPr>
              <a:t>Ok, nije me briga, idi!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190445"/>
            <a:ext cx="4623758" cy="5667555"/>
            <a:chOff x="0" y="1190445"/>
            <a:chExt cx="4623758" cy="5667555"/>
          </a:xfrm>
        </p:grpSpPr>
        <p:sp>
          <p:nvSpPr>
            <p:cNvPr id="2" name="Pravokutnik 1"/>
            <p:cNvSpPr/>
            <p:nvPr/>
          </p:nvSpPr>
          <p:spPr>
            <a:xfrm>
              <a:off x="0" y="3303918"/>
              <a:ext cx="4623758" cy="355408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Jednakokračni trokut 2"/>
            <p:cNvSpPr/>
            <p:nvPr/>
          </p:nvSpPr>
          <p:spPr>
            <a:xfrm>
              <a:off x="0" y="1190445"/>
              <a:ext cx="4589253" cy="2122098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500332" y="4019909"/>
              <a:ext cx="759125" cy="69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3068128" y="4019909"/>
              <a:ext cx="759125" cy="69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1932316" y="5713563"/>
              <a:ext cx="759125" cy="114443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8581995" y="4019909"/>
            <a:ext cx="1183107" cy="1693654"/>
            <a:chOff x="7639792" y="3378527"/>
            <a:chExt cx="2826327" cy="3189993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1933" y="3721441"/>
              <a:ext cx="2103302" cy="2847079"/>
            </a:xfrm>
            <a:prstGeom prst="rect">
              <a:avLst/>
            </a:prstGeom>
          </p:spPr>
        </p:pic>
        <p:sp>
          <p:nvSpPr>
            <p:cNvPr id="10" name="Oblak 9"/>
            <p:cNvSpPr/>
            <p:nvPr/>
          </p:nvSpPr>
          <p:spPr>
            <a:xfrm rot="10800000">
              <a:off x="7639792" y="3378527"/>
              <a:ext cx="2826327" cy="1294410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044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3.75E-6 0.00023 C -0.00117 0.0007 -0.01185 0.0081 -0.01562 0.00995 C -0.01744 0.01088 -0.0194 0.01204 -0.02135 0.0125 C -0.02604 0.01366 -0.03073 0.01412 -0.03541 0.01505 C -0.04583 0.01968 -0.03919 0.0169 -0.0552 0.02245 C -0.05768 0.02338 -0.06002 0.02407 -0.06237 0.025 C -0.06419 0.02593 -0.06601 0.02708 -0.06796 0.02755 C -0.07174 0.0287 -0.07552 0.02917 -0.07929 0.03009 C -0.09479 0.03704 -0.07604 0.02917 -0.11041 0.03519 C -0.11198 0.03542 -0.11328 0.03727 -0.11471 0.0375 C -0.11888 0.03889 -0.12317 0.03912 -0.12747 0.04005 C -0.14948 0.04583 -0.12161 0.03958 -0.14023 0.04514 C -0.14388 0.0463 -0.14778 0.04676 -0.15156 0.04769 C -0.16692 0.05671 -0.15312 0.05 -0.17408 0.05532 C -0.17604 0.05579 -0.17786 0.05718 -0.17981 0.05764 C -0.18307 0.0588 -0.18645 0.05926 -0.18971 0.06019 C -0.19752 0.0625 -0.19948 0.06435 -0.20807 0.06782 C -0.22369 0.07431 -0.2052 0.06574 -0.22656 0.07292 C -0.24765 0.07986 -0.22877 0.075 -0.24635 0.08287 C -0.26406 0.09074 -0.24205 0.08079 -0.25625 0.08796 C -0.25807 0.08889 -0.26002 0.08958 -0.26185 0.09051 C -0.26328 0.0912 -0.26471 0.09213 -0.26614 0.09306 C -0.26992 0.09468 -0.27369 0.0963 -0.27747 0.09792 C -0.27929 0.09884 -0.28125 0.09931 -0.28307 0.10046 L -0.29166 0.10556 C -0.29296 0.10625 -0.2944 0.10741 -0.29583 0.1081 L -0.30716 0.11296 C -0.30911 0.11389 -0.31106 0.11412 -0.31289 0.11551 C -0.31471 0.11736 -0.3164 0.11991 -0.31849 0.1206 C -0.32356 0.12245 -0.3289 0.12222 -0.33411 0.12315 C -0.33554 0.12407 -0.33685 0.125 -0.33828 0.1257 C -0.34726 0.12963 -0.34609 0.12685 -0.35677 0.1331 C -0.37135 0.1419 -0.35898 0.13542 -0.37513 0.14074 C -0.37708 0.14144 -0.3789 0.14259 -0.38073 0.14329 C -0.38359 0.14421 -0.38645 0.14468 -0.38932 0.14583 C -0.39114 0.14653 -0.39296 0.14769 -0.39492 0.14838 C -0.39921 0.14954 -0.40338 0.15 -0.40768 0.1507 C -0.41145 0.15255 -0.4151 0.15509 -0.41901 0.15579 C -0.44153 0.16019 -0.42747 0.15787 -0.46145 0.16088 C -0.46328 0.16157 -0.46523 0.16296 -0.46705 0.16343 C -0.47916 0.16597 -0.48463 0.16458 -0.49544 0.16829 C -0.49921 0.16968 -0.50299 0.17176 -0.50677 0.17338 L -0.5181 0.17847 C -0.51992 0.1794 -0.52187 0.18032 -0.52369 0.18102 C -0.52565 0.18171 -0.53411 0.18449 -0.53645 0.18611 C -0.53841 0.18727 -0.54023 0.18958 -0.54218 0.19097 C -0.54349 0.19213 -0.54505 0.19236 -0.54635 0.19352 C -0.55026 0.19699 -0.55169 0.20046 -0.55481 0.20602 C -0.5569 0.2169 -0.55625 0.21111 -0.55625 0.22384 L -0.57461 0.2162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37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148</Words>
  <Application>Microsoft Office PowerPoint</Application>
  <PresentationFormat>Široki zaslon</PresentationFormat>
  <Paragraphs>25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 </dc:title>
  <dc:creator>ucenik9</dc:creator>
  <cp:lastModifiedBy>ucenik9</cp:lastModifiedBy>
  <cp:revision>21</cp:revision>
  <dcterms:created xsi:type="dcterms:W3CDTF">2015-12-21T11:45:58Z</dcterms:created>
  <dcterms:modified xsi:type="dcterms:W3CDTF">2016-01-25T12:07:28Z</dcterms:modified>
</cp:coreProperties>
</file>