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Svijetli stil 3 - Isticanj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Svijetli stil 3 - Isticanj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DA37D80-6434-44D0-A028-1B22A696006F}" styleName="Svijetli stil 3 - Isticanj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Svijetli stil 3 - Isticanje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Svijetli stil 3 - Isticanje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Srednji stil 1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Srednji stil 1 - Isticanj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Srednji stil 1 - Isticanj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Srednji stil 1 - Istic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Srednji stil 1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5AB1C69-6EDB-4FF4-983F-18BD219EF322}" styleName="Srednji stil 2 - Istic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Srednji stil 4 - Isticanj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Srednji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96678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13046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86855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8519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r-H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1363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248713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08594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1414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2785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60750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834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3933F4F-305F-448E-AE18-9A41105CA303}" type="datetimeFigureOut">
              <a:rPr lang="hr-HR" smtClean="0"/>
              <a:t>7.12.2015.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88AB57A9-A525-4A49-AB06-C6ED4D042BD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6349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hr-HR" dirty="0" smtClean="0"/>
              <a:t>Igra asocijacije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err="1" smtClean="0"/>
              <a:t>Noah</a:t>
            </a:r>
            <a:r>
              <a:rPr lang="hr-HR" dirty="0" smtClean="0"/>
              <a:t> </a:t>
            </a:r>
            <a:r>
              <a:rPr lang="hr-HR" dirty="0" err="1" smtClean="0"/>
              <a:t>Tisaj</a:t>
            </a:r>
            <a:r>
              <a:rPr lang="hr-HR" dirty="0" smtClean="0"/>
              <a:t> i Matej Ilić 7.c </a:t>
            </a:r>
          </a:p>
          <a:p>
            <a:r>
              <a:rPr lang="hr-HR" dirty="0" err="1"/>
              <a:t>O</a:t>
            </a:r>
            <a:r>
              <a:rPr lang="hr-HR" dirty="0" err="1" smtClean="0"/>
              <a:t>š.dr.Franje</a:t>
            </a:r>
            <a:r>
              <a:rPr lang="hr-HR" dirty="0" smtClean="0"/>
              <a:t> </a:t>
            </a:r>
            <a:r>
              <a:rPr lang="hr-HR" dirty="0" smtClean="0"/>
              <a:t>Tuđmana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198372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512503"/>
              </p:ext>
            </p:extLst>
          </p:nvPr>
        </p:nvGraphicFramePr>
        <p:xfrm>
          <a:off x="546266" y="498762"/>
          <a:ext cx="11376559" cy="617517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2612758"/>
                <a:gridCol w="2921267"/>
                <a:gridCol w="2921267"/>
                <a:gridCol w="2921267"/>
              </a:tblGrid>
              <a:tr h="123503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Podrijetlom </a:t>
                      </a:r>
                    </a:p>
                    <a:p>
                      <a:pPr algn="ctr"/>
                      <a:r>
                        <a:rPr lang="hr-HR" sz="2400" dirty="0" smtClean="0"/>
                        <a:t>vuk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Jedu </a:t>
                      </a:r>
                      <a:r>
                        <a:rPr lang="hr-HR" sz="2400" dirty="0" err="1" smtClean="0"/>
                        <a:t>Whiskas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Dom za ljude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Dišu na škrge</a:t>
                      </a:r>
                      <a:endParaRPr lang="hr-HR" sz="2400" dirty="0"/>
                    </a:p>
                  </a:txBody>
                  <a:tcPr/>
                </a:tc>
              </a:tr>
              <a:tr h="123503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Uvijek pronađe put</a:t>
                      </a:r>
                      <a:r>
                        <a:rPr lang="hr-HR" sz="2400" baseline="0" dirty="0" smtClean="0"/>
                        <a:t> do kuće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Bacaju se na leđa i valjaju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Građevina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Plivaju</a:t>
                      </a:r>
                      <a:endParaRPr lang="hr-HR" sz="2400" dirty="0"/>
                    </a:p>
                  </a:txBody>
                  <a:tcPr/>
                </a:tc>
              </a:tr>
              <a:tr h="123503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Čovjekov</a:t>
                      </a:r>
                      <a:r>
                        <a:rPr lang="hr-HR" sz="2400" baseline="0" dirty="0" smtClean="0"/>
                        <a:t> najbolji prijatelj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Dug rep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Ima </a:t>
                      </a:r>
                      <a:r>
                        <a:rPr lang="hr-HR" sz="2400" dirty="0" err="1" smtClean="0"/>
                        <a:t>krov,prozore</a:t>
                      </a:r>
                      <a:r>
                        <a:rPr lang="hr-HR" sz="2400" dirty="0" smtClean="0"/>
                        <a:t> i vrata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Imaju peraje</a:t>
                      </a:r>
                      <a:endParaRPr lang="hr-HR" sz="2400" dirty="0"/>
                    </a:p>
                  </a:txBody>
                  <a:tcPr/>
                </a:tc>
              </a:tr>
              <a:tr h="1235034"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pas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mačka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kuća</a:t>
                      </a:r>
                      <a:endParaRPr lang="hr-H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ribice</a:t>
                      </a:r>
                      <a:endParaRPr lang="hr-HR" sz="2400" dirty="0"/>
                    </a:p>
                  </a:txBody>
                  <a:tcPr/>
                </a:tc>
              </a:tr>
              <a:tr h="1235034">
                <a:tc gridSpan="4">
                  <a:txBody>
                    <a:bodyPr/>
                    <a:lstStyle/>
                    <a:p>
                      <a:pPr algn="ctr"/>
                      <a:r>
                        <a:rPr lang="hr-HR" sz="2400" dirty="0" smtClean="0"/>
                        <a:t>Kućni ljubimci</a:t>
                      </a:r>
                      <a:endParaRPr lang="hr-HR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534393" y="498763"/>
            <a:ext cx="2636309" cy="128253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3146959" y="498762"/>
            <a:ext cx="2921331" cy="1270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6080162" y="498762"/>
            <a:ext cx="2921333" cy="12706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546266" y="1769423"/>
            <a:ext cx="2612566" cy="125878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3158832" y="1769423"/>
            <a:ext cx="2921330" cy="1258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9013367" y="486887"/>
            <a:ext cx="2909458" cy="1282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9013365" y="1769422"/>
            <a:ext cx="2909457" cy="12587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546264" y="3028206"/>
            <a:ext cx="2612565" cy="1151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3158828" y="3028206"/>
            <a:ext cx="2909462" cy="1151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6068290" y="3028205"/>
            <a:ext cx="2933204" cy="11519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9001494" y="3040079"/>
            <a:ext cx="2909458" cy="11519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534391" y="4191988"/>
            <a:ext cx="2612564" cy="1235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3158827" y="4180116"/>
            <a:ext cx="2921332" cy="12469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6080159" y="4162302"/>
            <a:ext cx="2909458" cy="126472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9001486" y="4156362"/>
            <a:ext cx="2909461" cy="1282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6080158" y="1781297"/>
            <a:ext cx="2933203" cy="12825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534390" y="5438897"/>
            <a:ext cx="11388431" cy="12350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KONAČNO RJEŠENJE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441888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4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5" fill="hold">
                      <p:stCondLst>
                        <p:cond delay="0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6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0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90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1" fill="hold">
                      <p:stCondLst>
                        <p:cond delay="0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2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3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1" fill="hold">
                      <p:stCondLst>
                        <p:cond delay="0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53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rsta drva">
  <a:themeElements>
    <a:clrScheme name="Vrsta drv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Vrsta drv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rsta drv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TM03090434[[fn=Vrsta drva]]</Template>
  <TotalTime>40</TotalTime>
  <Words>68</Words>
  <Application>Microsoft Office PowerPoint</Application>
  <PresentationFormat>Široki zaslon</PresentationFormat>
  <Paragraphs>38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Vrsta drva</vt:lpstr>
      <vt:lpstr>Igra asocijacije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ucenik9</dc:creator>
  <cp:lastModifiedBy>prof</cp:lastModifiedBy>
  <cp:revision>7</cp:revision>
  <dcterms:created xsi:type="dcterms:W3CDTF">2015-11-16T12:48:52Z</dcterms:created>
  <dcterms:modified xsi:type="dcterms:W3CDTF">2015-12-07T12:54:38Z</dcterms:modified>
</cp:coreProperties>
</file>