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Stil teme 1 - Isticanj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F0CBCA16-B986-4473-A5D3-193B21047A1B}" type="datetimeFigureOut">
              <a:rPr lang="hr-HR" smtClean="0"/>
              <a:t>9.6.2017.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BD192034-EFE6-43C1-8903-4DE6549555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02309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CA16-B986-4473-A5D3-193B21047A1B}" type="datetimeFigureOut">
              <a:rPr lang="hr-HR" smtClean="0"/>
              <a:t>9.6.2017.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2034-EFE6-43C1-8903-4DE6549555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60278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0CBCA16-B986-4473-A5D3-193B21047A1B}" type="datetimeFigureOut">
              <a:rPr lang="hr-HR" smtClean="0"/>
              <a:t>9.6.2017.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D192034-EFE6-43C1-8903-4DE6549555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87778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0CBCA16-B986-4473-A5D3-193B21047A1B}" type="datetimeFigureOut">
              <a:rPr lang="hr-HR" smtClean="0"/>
              <a:t>9.6.2017.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D192034-EFE6-43C1-8903-4DE654955588}" type="slidenum">
              <a:rPr lang="hr-HR" smtClean="0"/>
              <a:t>‹#›</a:t>
            </a:fld>
            <a:endParaRPr lang="hr-HR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99374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0CBCA16-B986-4473-A5D3-193B21047A1B}" type="datetimeFigureOut">
              <a:rPr lang="hr-HR" smtClean="0"/>
              <a:t>9.6.2017.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D192034-EFE6-43C1-8903-4DE6549555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99233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CA16-B986-4473-A5D3-193B21047A1B}" type="datetimeFigureOut">
              <a:rPr lang="hr-HR" smtClean="0"/>
              <a:t>9.6.2017.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2034-EFE6-43C1-8903-4DE6549555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82566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CA16-B986-4473-A5D3-193B21047A1B}" type="datetimeFigureOut">
              <a:rPr lang="hr-HR" smtClean="0"/>
              <a:t>9.6.2017.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2034-EFE6-43C1-8903-4DE6549555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35615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CA16-B986-4473-A5D3-193B21047A1B}" type="datetimeFigureOut">
              <a:rPr lang="hr-HR" smtClean="0"/>
              <a:t>9.6.2017.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2034-EFE6-43C1-8903-4DE6549555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80908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0CBCA16-B986-4473-A5D3-193B21047A1B}" type="datetimeFigureOut">
              <a:rPr lang="hr-HR" smtClean="0"/>
              <a:t>9.6.2017.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D192034-EFE6-43C1-8903-4DE6549555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21585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CA16-B986-4473-A5D3-193B21047A1B}" type="datetimeFigureOut">
              <a:rPr lang="hr-HR" smtClean="0"/>
              <a:t>9.6.2017.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2034-EFE6-43C1-8903-4DE6549555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402708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0CBCA16-B986-4473-A5D3-193B21047A1B}" type="datetimeFigureOut">
              <a:rPr lang="hr-HR" smtClean="0"/>
              <a:t>9.6.2017.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D192034-EFE6-43C1-8903-4DE6549555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29035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CA16-B986-4473-A5D3-193B21047A1B}" type="datetimeFigureOut">
              <a:rPr lang="hr-HR" smtClean="0"/>
              <a:t>9.6.2017.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2034-EFE6-43C1-8903-4DE6549555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199191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CA16-B986-4473-A5D3-193B21047A1B}" type="datetimeFigureOut">
              <a:rPr lang="hr-HR" smtClean="0"/>
              <a:t>9.6.2017.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2034-EFE6-43C1-8903-4DE6549555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54625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CA16-B986-4473-A5D3-193B21047A1B}" type="datetimeFigureOut">
              <a:rPr lang="hr-HR" smtClean="0"/>
              <a:t>9.6.2017.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2034-EFE6-43C1-8903-4DE6549555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34570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CA16-B986-4473-A5D3-193B21047A1B}" type="datetimeFigureOut">
              <a:rPr lang="hr-HR" smtClean="0"/>
              <a:t>9.6.2017.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2034-EFE6-43C1-8903-4DE6549555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988338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CA16-B986-4473-A5D3-193B21047A1B}" type="datetimeFigureOut">
              <a:rPr lang="hr-HR" smtClean="0"/>
              <a:t>9.6.2017.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2034-EFE6-43C1-8903-4DE6549555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151637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CA16-B986-4473-A5D3-193B21047A1B}" type="datetimeFigureOut">
              <a:rPr lang="hr-HR" smtClean="0"/>
              <a:t>9.6.2017.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2034-EFE6-43C1-8903-4DE6549555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23295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BCA16-B986-4473-A5D3-193B21047A1B}" type="datetimeFigureOut">
              <a:rPr lang="hr-HR" smtClean="0"/>
              <a:t>9.6.2017.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92034-EFE6-43C1-8903-4DE6549555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6683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503" y="2427710"/>
            <a:ext cx="11009811" cy="1293028"/>
          </a:xfrm>
        </p:spPr>
        <p:txBody>
          <a:bodyPr>
            <a:noAutofit/>
          </a:bodyPr>
          <a:lstStyle/>
          <a:p>
            <a:pPr algn="ctr"/>
            <a:r>
              <a:rPr lang="hr-HR" sz="6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Kristen ITC" panose="03050502040202030202" pitchFamily="66" charset="0"/>
              </a:rPr>
              <a:t>Igra asocijacija</a:t>
            </a:r>
            <a:endParaRPr lang="hr-HR" sz="6600" dirty="0">
              <a:solidFill>
                <a:schemeClr val="accent2">
                  <a:lumMod val="60000"/>
                  <a:lumOff val="40000"/>
                </a:schemeClr>
              </a:solidFill>
              <a:latin typeface="Kristen ITC" panose="03050502040202030202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874623" y="3720738"/>
            <a:ext cx="7317377" cy="3491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iner Hand ITC" panose="03070502030502020203" pitchFamily="66" charset="0"/>
              </a:rPr>
              <a:t>Ivan Anić-</a:t>
            </a:r>
            <a:r>
              <a:rPr lang="hr-HR" sz="28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iner Hand ITC" panose="03070502030502020203" pitchFamily="66" charset="0"/>
              </a:rPr>
              <a:t>Kaliger</a:t>
            </a:r>
            <a:r>
              <a:rPr lang="hr-HR" sz="2800" dirty="0">
                <a:solidFill>
                  <a:schemeClr val="accent6">
                    <a:lumMod val="60000"/>
                    <a:lumOff val="40000"/>
                  </a:schemeClr>
                </a:solidFill>
                <a:latin typeface="Viner Hand ITC" panose="03070502030502020203" pitchFamily="66" charset="0"/>
              </a:rPr>
              <a:t> </a:t>
            </a:r>
            <a:r>
              <a:rPr lang="hr-HR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iner Hand ITC" panose="03070502030502020203" pitchFamily="66" charset="0"/>
              </a:rPr>
              <a:t>i Ana Kovačević, 6.a</a:t>
            </a:r>
            <a:endParaRPr lang="hr-HR" sz="2800" dirty="0">
              <a:solidFill>
                <a:schemeClr val="accent6">
                  <a:lumMod val="60000"/>
                  <a:lumOff val="40000"/>
                </a:schemeClr>
              </a:solidFill>
              <a:latin typeface="Viner Hand ITC" panose="0307050203050202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8221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173955"/>
              </p:ext>
            </p:extLst>
          </p:nvPr>
        </p:nvGraphicFramePr>
        <p:xfrm>
          <a:off x="1245326" y="1654630"/>
          <a:ext cx="10258696" cy="2719535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564674"/>
                <a:gridCol w="2564674"/>
                <a:gridCol w="2564674"/>
                <a:gridCol w="2564674"/>
              </a:tblGrid>
              <a:tr h="403699">
                <a:tc gridSpan="4">
                  <a:txBody>
                    <a:bodyPr/>
                    <a:lstStyle/>
                    <a:p>
                      <a:pPr algn="ctr"/>
                      <a:r>
                        <a:rPr lang="hr-HR" sz="400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Informal Roman" panose="030604020304060B0204" pitchFamily="66" charset="0"/>
                        </a:rPr>
                        <a:t>CRTIĆI</a:t>
                      </a:r>
                      <a:endParaRPr lang="hr-HR" sz="40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Informal Roman" panose="030604020304060B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03699">
                <a:tc>
                  <a:txBody>
                    <a:bodyPr/>
                    <a:lstStyle/>
                    <a:p>
                      <a:r>
                        <a:rPr lang="hr-HR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Informal Roman" panose="030604020304060B0204" pitchFamily="66" charset="0"/>
                        </a:rPr>
                        <a:t>Yu</a:t>
                      </a:r>
                      <a:r>
                        <a:rPr lang="hr-HR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Informal Roman" panose="030604020304060B0204" pitchFamily="66" charset="0"/>
                        </a:rPr>
                        <a:t>-</a:t>
                      </a:r>
                      <a:r>
                        <a:rPr lang="hr-HR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Informal Roman" panose="030604020304060B0204" pitchFamily="66" charset="0"/>
                        </a:rPr>
                        <a:t>gi</a:t>
                      </a:r>
                      <a:r>
                        <a:rPr lang="hr-HR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Informal Roman" panose="030604020304060B0204" pitchFamily="66" charset="0"/>
                        </a:rPr>
                        <a:t>-oh!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Informal Roman" panose="030604020304060B0204" pitchFamily="66" charset="0"/>
                        </a:rPr>
                        <a:t>Spužva Bob </a:t>
                      </a:r>
                      <a:r>
                        <a:rPr lang="hr-HR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Informal Roman" panose="030604020304060B0204" pitchFamily="66" charset="0"/>
                        </a:rPr>
                        <a:t>Skockani</a:t>
                      </a:r>
                      <a:endParaRPr lang="hr-HR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Informal Roman" panose="030604020304060B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Informal Roman" panose="030604020304060B0204" pitchFamily="66" charset="0"/>
                        </a:rPr>
                        <a:t>Dragon</a:t>
                      </a:r>
                      <a:r>
                        <a:rPr lang="hr-HR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Informal Roman" panose="030604020304060B0204" pitchFamily="66" charset="0"/>
                        </a:rPr>
                        <a:t> </a:t>
                      </a:r>
                      <a:r>
                        <a:rPr lang="hr-HR" baseline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Informal Roman" panose="030604020304060B0204" pitchFamily="66" charset="0"/>
                        </a:rPr>
                        <a:t>ball</a:t>
                      </a:r>
                      <a:r>
                        <a:rPr lang="hr-HR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Informal Roman" panose="030604020304060B0204" pitchFamily="66" charset="0"/>
                        </a:rPr>
                        <a:t>-Z</a:t>
                      </a:r>
                      <a:endParaRPr lang="hr-HR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Informal Roman" panose="030604020304060B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Informal Roman" panose="030604020304060B0204" pitchFamily="66" charset="0"/>
                        </a:rPr>
                        <a:t>Nindža</a:t>
                      </a:r>
                      <a:r>
                        <a:rPr lang="hr-HR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Informal Roman" panose="030604020304060B0204" pitchFamily="66" charset="0"/>
                        </a:rPr>
                        <a:t> kornjače</a:t>
                      </a:r>
                      <a:r>
                        <a:rPr lang="hr-HR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Informal Roman" panose="030604020304060B0204" pitchFamily="66" charset="0"/>
                        </a:rPr>
                        <a:t> </a:t>
                      </a:r>
                      <a:endParaRPr lang="hr-HR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Informal Roman" panose="030604020304060B0204" pitchFamily="66" charset="0"/>
                      </a:endParaRPr>
                    </a:p>
                  </a:txBody>
                  <a:tcPr/>
                </a:tc>
              </a:tr>
              <a:tr h="403699">
                <a:tc>
                  <a:txBody>
                    <a:bodyPr/>
                    <a:lstStyle/>
                    <a:p>
                      <a:r>
                        <a:rPr lang="hr-HR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Informal Roman" panose="030604020304060B0204" pitchFamily="66" charset="0"/>
                        </a:rPr>
                        <a:t>Seto</a:t>
                      </a:r>
                      <a:r>
                        <a:rPr lang="hr-HR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Informal Roman" panose="030604020304060B0204" pitchFamily="66" charset="0"/>
                        </a:rPr>
                        <a:t> </a:t>
                      </a:r>
                      <a:r>
                        <a:rPr lang="hr-HR" baseline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Informal Roman" panose="030604020304060B0204" pitchFamily="66" charset="0"/>
                        </a:rPr>
                        <a:t>Kaiba</a:t>
                      </a:r>
                      <a:endParaRPr lang="hr-HR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Informal Roman" panose="030604020304060B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Informal Roman" panose="030604020304060B0204" pitchFamily="66" charset="0"/>
                        </a:rPr>
                        <a:t>Patrik</a:t>
                      </a:r>
                      <a:endParaRPr lang="hr-HR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Informal Roman" panose="030604020304060B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Informal Roman" panose="030604020304060B0204" pitchFamily="66" charset="0"/>
                        </a:rPr>
                        <a:t>7 kugli</a:t>
                      </a:r>
                      <a:endParaRPr lang="hr-HR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Informal Roman" panose="030604020304060B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Informal Roman" panose="030604020304060B0204" pitchFamily="66" charset="0"/>
                        </a:rPr>
                        <a:t>Mutagen</a:t>
                      </a:r>
                      <a:endParaRPr lang="hr-HR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Informal Roman" panose="030604020304060B0204" pitchFamily="66" charset="0"/>
                      </a:endParaRPr>
                    </a:p>
                  </a:txBody>
                  <a:tcPr/>
                </a:tc>
              </a:tr>
              <a:tr h="403699">
                <a:tc>
                  <a:txBody>
                    <a:bodyPr/>
                    <a:lstStyle/>
                    <a:p>
                      <a:r>
                        <a:rPr lang="hr-HR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Informal Roman" panose="030604020304060B0204" pitchFamily="66" charset="0"/>
                        </a:rPr>
                        <a:t>Anima</a:t>
                      </a:r>
                      <a:endParaRPr lang="hr-HR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Informal Roman" panose="030604020304060B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Informal Roman" panose="030604020304060B0204" pitchFamily="66" charset="0"/>
                        </a:rPr>
                        <a:t>More</a:t>
                      </a:r>
                      <a:endParaRPr lang="hr-HR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Informal Roman" panose="030604020304060B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Informal Roman" panose="030604020304060B0204" pitchFamily="66" charset="0"/>
                        </a:rPr>
                        <a:t>Vegetta</a:t>
                      </a:r>
                      <a:endParaRPr lang="hr-HR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Informal Roman" panose="030604020304060B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Informal Roman" panose="030604020304060B0204" pitchFamily="66" charset="0"/>
                        </a:rPr>
                        <a:t>April</a:t>
                      </a:r>
                    </a:p>
                  </a:txBody>
                  <a:tcPr/>
                </a:tc>
              </a:tr>
              <a:tr h="403699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Informal Roman" panose="030604020304060B0204" pitchFamily="66" charset="0"/>
                        </a:rPr>
                        <a:t>Dvoboj čudovišta</a:t>
                      </a:r>
                      <a:endParaRPr lang="hr-HR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Informal Roman" panose="030604020304060B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Informal Roman" panose="030604020304060B0204" pitchFamily="66" charset="0"/>
                        </a:rPr>
                        <a:t>Bikini Dolina</a:t>
                      </a:r>
                      <a:endParaRPr lang="hr-HR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Informal Roman" panose="030604020304060B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Informal Roman" panose="030604020304060B0204" pitchFamily="66" charset="0"/>
                        </a:rPr>
                        <a:t>Anime</a:t>
                      </a:r>
                      <a:endParaRPr lang="hr-HR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Informal Roman" panose="030604020304060B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Informal Roman" panose="030604020304060B0204" pitchFamily="66" charset="0"/>
                        </a:rPr>
                        <a:t>Oružje</a:t>
                      </a:r>
                      <a:endParaRPr lang="hr-HR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Informal Roman" panose="030604020304060B0204" pitchFamily="66" charset="0"/>
                      </a:endParaRPr>
                    </a:p>
                  </a:txBody>
                  <a:tcPr/>
                </a:tc>
              </a:tr>
              <a:tr h="403699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Informal Roman" panose="030604020304060B0204" pitchFamily="66" charset="0"/>
                        </a:rPr>
                        <a:t>Špil karata</a:t>
                      </a:r>
                      <a:endParaRPr lang="hr-HR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Informal Roman" panose="030604020304060B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Informal Roman" panose="030604020304060B0204" pitchFamily="66" charset="0"/>
                        </a:rPr>
                        <a:t>Rakburgeri</a:t>
                      </a:r>
                      <a:endParaRPr lang="hr-HR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Informal Roman" panose="030604020304060B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Informal Roman" panose="030604020304060B0204" pitchFamily="66" charset="0"/>
                        </a:rPr>
                        <a:t>Goku</a:t>
                      </a:r>
                      <a:endParaRPr lang="hr-HR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Informal Roman" panose="030604020304060B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Informal Roman" panose="030604020304060B0204" pitchFamily="66" charset="0"/>
                        </a:rPr>
                        <a:t>Kanalizacija</a:t>
                      </a:r>
                      <a:endParaRPr lang="hr-HR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Informal Roman" panose="030604020304060B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Pravokutnik 4"/>
          <p:cNvSpPr/>
          <p:nvPr/>
        </p:nvSpPr>
        <p:spPr>
          <a:xfrm>
            <a:off x="3812177" y="2351172"/>
            <a:ext cx="2569028" cy="38317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RIJEŠENJE STUPCA</a:t>
            </a:r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3818708" y="2764377"/>
            <a:ext cx="2569028" cy="38317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B1</a:t>
            </a:r>
            <a:endParaRPr lang="hr-HR" dirty="0"/>
          </a:p>
        </p:txBody>
      </p:sp>
      <p:sp>
        <p:nvSpPr>
          <p:cNvPr id="7" name="Pravokutnik 6"/>
          <p:cNvSpPr/>
          <p:nvPr/>
        </p:nvSpPr>
        <p:spPr>
          <a:xfrm>
            <a:off x="6374674" y="2359444"/>
            <a:ext cx="2569028" cy="38317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mtClean="0"/>
              <a:t>RIJEŠENJE STUPCA</a:t>
            </a:r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6361612" y="2767501"/>
            <a:ext cx="2569028" cy="38317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C1</a:t>
            </a:r>
            <a:endParaRPr lang="hr-HR" dirty="0"/>
          </a:p>
        </p:txBody>
      </p:sp>
      <p:sp>
        <p:nvSpPr>
          <p:cNvPr id="9" name="Pravokutnik 8"/>
          <p:cNvSpPr/>
          <p:nvPr/>
        </p:nvSpPr>
        <p:spPr>
          <a:xfrm>
            <a:off x="6361612" y="3161791"/>
            <a:ext cx="2569028" cy="38317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C2</a:t>
            </a:r>
            <a:endParaRPr lang="hr-HR" dirty="0"/>
          </a:p>
        </p:txBody>
      </p:sp>
      <p:sp>
        <p:nvSpPr>
          <p:cNvPr id="10" name="Pravokutnik 9"/>
          <p:cNvSpPr/>
          <p:nvPr/>
        </p:nvSpPr>
        <p:spPr>
          <a:xfrm>
            <a:off x="6374674" y="3574866"/>
            <a:ext cx="2569028" cy="38317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C3</a:t>
            </a:r>
            <a:endParaRPr lang="hr-HR" dirty="0"/>
          </a:p>
        </p:txBody>
      </p:sp>
      <p:sp>
        <p:nvSpPr>
          <p:cNvPr id="11" name="Pravokutnik 10"/>
          <p:cNvSpPr/>
          <p:nvPr/>
        </p:nvSpPr>
        <p:spPr>
          <a:xfrm>
            <a:off x="6365966" y="3971392"/>
            <a:ext cx="2569028" cy="38317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C4</a:t>
            </a:r>
            <a:endParaRPr lang="hr-HR" dirty="0"/>
          </a:p>
        </p:txBody>
      </p:sp>
      <p:sp>
        <p:nvSpPr>
          <p:cNvPr id="12" name="Pravokutnik 11"/>
          <p:cNvSpPr/>
          <p:nvPr/>
        </p:nvSpPr>
        <p:spPr>
          <a:xfrm>
            <a:off x="8948056" y="3975461"/>
            <a:ext cx="2569028" cy="38317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D4</a:t>
            </a:r>
            <a:endParaRPr lang="hr-HR" dirty="0"/>
          </a:p>
        </p:txBody>
      </p:sp>
      <p:sp>
        <p:nvSpPr>
          <p:cNvPr id="13" name="Pravokutnik 12"/>
          <p:cNvSpPr/>
          <p:nvPr/>
        </p:nvSpPr>
        <p:spPr>
          <a:xfrm>
            <a:off x="8948056" y="3568614"/>
            <a:ext cx="2569028" cy="38317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D3</a:t>
            </a:r>
            <a:endParaRPr lang="hr-HR" dirty="0"/>
          </a:p>
        </p:txBody>
      </p:sp>
      <p:sp>
        <p:nvSpPr>
          <p:cNvPr id="14" name="Pravokutnik 13"/>
          <p:cNvSpPr/>
          <p:nvPr/>
        </p:nvSpPr>
        <p:spPr>
          <a:xfrm>
            <a:off x="8948056" y="3161791"/>
            <a:ext cx="2569028" cy="38317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D2</a:t>
            </a:r>
            <a:endParaRPr lang="hr-HR" dirty="0"/>
          </a:p>
        </p:txBody>
      </p:sp>
      <p:sp>
        <p:nvSpPr>
          <p:cNvPr id="15" name="Pravokutnik 14"/>
          <p:cNvSpPr/>
          <p:nvPr/>
        </p:nvSpPr>
        <p:spPr>
          <a:xfrm>
            <a:off x="8934994" y="2769470"/>
            <a:ext cx="2569028" cy="38317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D1</a:t>
            </a:r>
            <a:endParaRPr lang="hr-HR" dirty="0"/>
          </a:p>
        </p:txBody>
      </p:sp>
      <p:sp>
        <p:nvSpPr>
          <p:cNvPr id="16" name="Pravokutnik 15"/>
          <p:cNvSpPr/>
          <p:nvPr/>
        </p:nvSpPr>
        <p:spPr>
          <a:xfrm>
            <a:off x="8943702" y="2368731"/>
            <a:ext cx="2569028" cy="38317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mtClean="0"/>
              <a:t>RIJEŠENJE STUPCA</a:t>
            </a:r>
            <a:endParaRPr lang="hr-HR"/>
          </a:p>
        </p:txBody>
      </p:sp>
      <p:sp>
        <p:nvSpPr>
          <p:cNvPr id="17" name="Pravokutnik 16"/>
          <p:cNvSpPr/>
          <p:nvPr/>
        </p:nvSpPr>
        <p:spPr>
          <a:xfrm>
            <a:off x="3801292" y="3157721"/>
            <a:ext cx="2569028" cy="38317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B2</a:t>
            </a:r>
            <a:endParaRPr lang="hr-HR" dirty="0"/>
          </a:p>
        </p:txBody>
      </p:sp>
      <p:sp>
        <p:nvSpPr>
          <p:cNvPr id="18" name="Pravokutnik 17"/>
          <p:cNvSpPr/>
          <p:nvPr/>
        </p:nvSpPr>
        <p:spPr>
          <a:xfrm>
            <a:off x="1249680" y="3161921"/>
            <a:ext cx="2569028" cy="38317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A2</a:t>
            </a:r>
            <a:endParaRPr lang="hr-HR" dirty="0"/>
          </a:p>
        </p:txBody>
      </p:sp>
      <p:sp>
        <p:nvSpPr>
          <p:cNvPr id="19" name="Pravokutnik 18"/>
          <p:cNvSpPr/>
          <p:nvPr/>
        </p:nvSpPr>
        <p:spPr>
          <a:xfrm>
            <a:off x="3801292" y="3574865"/>
            <a:ext cx="2569028" cy="38317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B3</a:t>
            </a:r>
            <a:endParaRPr lang="hr-HR" dirty="0"/>
          </a:p>
        </p:txBody>
      </p:sp>
      <p:sp>
        <p:nvSpPr>
          <p:cNvPr id="20" name="Pravokutnik 19"/>
          <p:cNvSpPr/>
          <p:nvPr/>
        </p:nvSpPr>
        <p:spPr>
          <a:xfrm>
            <a:off x="1249680" y="3971390"/>
            <a:ext cx="2569028" cy="38317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A4</a:t>
            </a:r>
            <a:endParaRPr lang="hr-HR" dirty="0"/>
          </a:p>
        </p:txBody>
      </p:sp>
      <p:sp>
        <p:nvSpPr>
          <p:cNvPr id="21" name="Pravokutnik 20"/>
          <p:cNvSpPr/>
          <p:nvPr/>
        </p:nvSpPr>
        <p:spPr>
          <a:xfrm>
            <a:off x="3792584" y="3971391"/>
            <a:ext cx="2569028" cy="38317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B4</a:t>
            </a:r>
            <a:endParaRPr lang="hr-HR" dirty="0"/>
          </a:p>
        </p:txBody>
      </p:sp>
      <p:sp>
        <p:nvSpPr>
          <p:cNvPr id="22" name="Pravokutnik 21"/>
          <p:cNvSpPr/>
          <p:nvPr/>
        </p:nvSpPr>
        <p:spPr>
          <a:xfrm>
            <a:off x="1249680" y="2748977"/>
            <a:ext cx="2569028" cy="38317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A1</a:t>
            </a:r>
            <a:endParaRPr lang="hr-HR" dirty="0"/>
          </a:p>
        </p:txBody>
      </p:sp>
      <p:sp>
        <p:nvSpPr>
          <p:cNvPr id="23" name="Pravokutnik 22"/>
          <p:cNvSpPr/>
          <p:nvPr/>
        </p:nvSpPr>
        <p:spPr>
          <a:xfrm>
            <a:off x="1245326" y="2354213"/>
            <a:ext cx="2569028" cy="38317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RIJEŠENJE STUPCA</a:t>
            </a:r>
            <a:endParaRPr lang="hr-HR" dirty="0"/>
          </a:p>
        </p:txBody>
      </p:sp>
      <p:sp>
        <p:nvSpPr>
          <p:cNvPr id="24" name="Pravokutnik 23"/>
          <p:cNvSpPr/>
          <p:nvPr/>
        </p:nvSpPr>
        <p:spPr>
          <a:xfrm>
            <a:off x="1245326" y="3568615"/>
            <a:ext cx="2569028" cy="38317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A3</a:t>
            </a:r>
            <a:endParaRPr lang="hr-HR" dirty="0"/>
          </a:p>
        </p:txBody>
      </p:sp>
      <p:sp>
        <p:nvSpPr>
          <p:cNvPr id="25" name="Pravokutnik 24"/>
          <p:cNvSpPr/>
          <p:nvPr/>
        </p:nvSpPr>
        <p:spPr>
          <a:xfrm>
            <a:off x="1249680" y="1661015"/>
            <a:ext cx="10254342" cy="69007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KONAČNO RIJEŠENJE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35513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Isparavanje">
  <a:themeElements>
    <a:clrScheme name="Isparavanje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Isparavanje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sparavanje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TM04033937[[fn=Isparavanje]]</Template>
  <TotalTime>52</TotalTime>
  <Words>66</Words>
  <Application>Microsoft Office PowerPoint</Application>
  <PresentationFormat>Široki zaslon</PresentationFormat>
  <Paragraphs>44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8" baseType="lpstr">
      <vt:lpstr>Arial</vt:lpstr>
      <vt:lpstr>Century Gothic</vt:lpstr>
      <vt:lpstr>Informal Roman</vt:lpstr>
      <vt:lpstr>Kristen ITC</vt:lpstr>
      <vt:lpstr>Viner Hand ITC</vt:lpstr>
      <vt:lpstr>Isparavanje</vt:lpstr>
      <vt:lpstr>Igra asocijacija</vt:lpstr>
      <vt:lpstr>PowerPointova prezentacija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Igra asocijacija</dc:title>
  <dc:creator>Hewlett-Packard Company</dc:creator>
  <cp:lastModifiedBy>Hewlett-Packard Company</cp:lastModifiedBy>
  <cp:revision>7</cp:revision>
  <dcterms:created xsi:type="dcterms:W3CDTF">2017-06-06T10:36:08Z</dcterms:created>
  <dcterms:modified xsi:type="dcterms:W3CDTF">2017-06-09T10:45:11Z</dcterms:modified>
</cp:coreProperties>
</file>