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DEE4"/>
    <a:srgbClr val="E1EDB5"/>
    <a:srgbClr val="ECB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6A76-93C8-4CA1-9650-50DA5B74D18B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FDE1-E091-41FA-B696-2399BD6ED7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639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6A76-93C8-4CA1-9650-50DA5B74D18B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FDE1-E091-41FA-B696-2399BD6ED7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493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6A76-93C8-4CA1-9650-50DA5B74D18B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FDE1-E091-41FA-B696-2399BD6ED7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931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6A76-93C8-4CA1-9650-50DA5B74D18B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FDE1-E091-41FA-B696-2399BD6ED7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621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6A76-93C8-4CA1-9650-50DA5B74D18B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FDE1-E091-41FA-B696-2399BD6ED7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916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6A76-93C8-4CA1-9650-50DA5B74D18B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FDE1-E091-41FA-B696-2399BD6ED7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8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6A76-93C8-4CA1-9650-50DA5B74D18B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FDE1-E091-41FA-B696-2399BD6ED7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193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6A76-93C8-4CA1-9650-50DA5B74D18B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FDE1-E091-41FA-B696-2399BD6ED7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010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6A76-93C8-4CA1-9650-50DA5B74D18B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FDE1-E091-41FA-B696-2399BD6ED7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370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6A76-93C8-4CA1-9650-50DA5B74D18B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FDE1-E091-41FA-B696-2399BD6ED7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267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6A76-93C8-4CA1-9650-50DA5B74D18B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FDE1-E091-41FA-B696-2399BD6ED7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152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DEE4"/>
            </a:gs>
            <a:gs pos="42000">
              <a:srgbClr val="ECB6E2"/>
            </a:gs>
            <a:gs pos="100000">
              <a:srgbClr val="E1EDB5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E6A76-93C8-4CA1-9650-50DA5B74D18B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DFDE1-E091-41FA-B696-2399BD6ED7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614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Mihaela </a:t>
            </a:r>
            <a:r>
              <a:rPr lang="hr-HR" dirty="0" err="1" smtClean="0"/>
              <a:t>Maloča</a:t>
            </a:r>
            <a:r>
              <a:rPr lang="hr-HR" dirty="0" smtClean="0"/>
              <a:t>, 7.a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656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955213"/>
              </p:ext>
            </p:extLst>
          </p:nvPr>
        </p:nvGraphicFramePr>
        <p:xfrm>
          <a:off x="1298448" y="768096"/>
          <a:ext cx="9546336" cy="5266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584">
                  <a:extLst>
                    <a:ext uri="{9D8B030D-6E8A-4147-A177-3AD203B41FA5}">
                      <a16:colId xmlns:a16="http://schemas.microsoft.com/office/drawing/2014/main" val="822015861"/>
                    </a:ext>
                  </a:extLst>
                </a:gridCol>
                <a:gridCol w="2415512">
                  <a:extLst>
                    <a:ext uri="{9D8B030D-6E8A-4147-A177-3AD203B41FA5}">
                      <a16:colId xmlns:a16="http://schemas.microsoft.com/office/drawing/2014/main" val="795910708"/>
                    </a:ext>
                  </a:extLst>
                </a:gridCol>
                <a:gridCol w="2357656">
                  <a:extLst>
                    <a:ext uri="{9D8B030D-6E8A-4147-A177-3AD203B41FA5}">
                      <a16:colId xmlns:a16="http://schemas.microsoft.com/office/drawing/2014/main" val="3083738052"/>
                    </a:ext>
                  </a:extLst>
                </a:gridCol>
                <a:gridCol w="2386584">
                  <a:extLst>
                    <a:ext uri="{9D8B030D-6E8A-4147-A177-3AD203B41FA5}">
                      <a16:colId xmlns:a16="http://schemas.microsoft.com/office/drawing/2014/main" val="3043674591"/>
                    </a:ext>
                  </a:extLst>
                </a:gridCol>
              </a:tblGrid>
              <a:tr h="877356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ČOKOLADA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BROKULA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JABUKA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PILETINA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26898659"/>
                  </a:ext>
                </a:extLst>
              </a:tr>
              <a:tr h="859069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TORTA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/>
                        <a:t>MRKVA</a:t>
                      </a:r>
                      <a:endParaRPr lang="hr-H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/>
                        <a:t>JAGODA</a:t>
                      </a:r>
                      <a:endParaRPr lang="hr-H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/>
                        <a:t>JANJETINA</a:t>
                      </a:r>
                      <a:endParaRPr lang="hr-H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74482675"/>
                  </a:ext>
                </a:extLst>
              </a:tr>
              <a:tr h="859069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/>
                        <a:t>KOLAČ</a:t>
                      </a:r>
                      <a:endParaRPr lang="hr-H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/>
                        <a:t>KAUL</a:t>
                      </a:r>
                      <a:endParaRPr lang="hr-H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/>
                        <a:t>KRUŠKA</a:t>
                      </a:r>
                      <a:endParaRPr lang="hr-H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/>
                        <a:t>GOVEDINA</a:t>
                      </a:r>
                      <a:endParaRPr lang="hr-H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51192740"/>
                  </a:ext>
                </a:extLst>
              </a:tr>
              <a:tr h="859069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/>
                        <a:t>PUDING</a:t>
                      </a:r>
                      <a:endParaRPr lang="hr-H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/>
                        <a:t>PERŠIN</a:t>
                      </a:r>
                      <a:endParaRPr lang="hr-H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sz="1800" b="1" dirty="0" smtClean="0"/>
                        <a:t>TREŠNJA</a:t>
                      </a:r>
                      <a:endParaRPr lang="hr-HR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hr-HR" b="1" dirty="0" smtClean="0"/>
                        <a:t>SVINJETINA</a:t>
                      </a:r>
                      <a:endParaRPr lang="hr-H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18530024"/>
                  </a:ext>
                </a:extLst>
              </a:tr>
              <a:tr h="95331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2800" b="1" dirty="0" smtClean="0"/>
                        <a:t>DESERT</a:t>
                      </a:r>
                      <a:endParaRPr lang="hr-HR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2800" b="1" dirty="0" smtClean="0"/>
                        <a:t>POVRĆE</a:t>
                      </a:r>
                      <a:endParaRPr lang="hr-HR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hr-HR" sz="2800" b="1" dirty="0" smtClean="0"/>
                        <a:t>VOĆE</a:t>
                      </a:r>
                      <a:endParaRPr lang="hr-HR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hr-HR" sz="2800" b="1" dirty="0" smtClean="0"/>
                        <a:t>MESO</a:t>
                      </a:r>
                      <a:endParaRPr lang="hr-HR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27438435"/>
                  </a:ext>
                </a:extLst>
              </a:tr>
              <a:tr h="859069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4000" b="1" dirty="0" smtClean="0"/>
                        <a:t>HRANA</a:t>
                      </a:r>
                      <a:endParaRPr lang="hr-HR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DEE4"/>
                        </a:gs>
                        <a:gs pos="42000">
                          <a:srgbClr val="ECB6E2"/>
                        </a:gs>
                        <a:gs pos="100000">
                          <a:srgbClr val="E1EDB5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825280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1298448" y="768089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hr-HR" b="1" dirty="0" smtClean="0">
                <a:solidFill>
                  <a:schemeClr val="tx1"/>
                </a:solidFill>
              </a:rPr>
              <a:t>A1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3675888" y="768096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071616" y="768096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C1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8467344" y="768096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D1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1280160" y="1645920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A2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3666744" y="1645920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B2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6071616" y="1645920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C2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8458200" y="1645818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D2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1298448" y="2523744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hr-HR" b="1" dirty="0" smtClean="0">
                <a:solidFill>
                  <a:schemeClr val="tx1"/>
                </a:solidFill>
              </a:rPr>
              <a:t>A3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3666744" y="2523742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B3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6062472" y="2523691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C3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8458200" y="2523730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D3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298448" y="3401564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A4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3675888" y="3401531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B4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6067044" y="3401564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C4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8467344" y="3401564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D4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298448" y="4279367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solidFill>
                  <a:schemeClr val="tx1"/>
                </a:solidFill>
              </a:rPr>
              <a:t>RJEŠENJE STUPCA</a:t>
            </a: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3671316" y="4279384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solidFill>
                  <a:schemeClr val="tx1"/>
                </a:solidFill>
              </a:rPr>
              <a:t>RJEŠENJE STUPCA</a:t>
            </a: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6071616" y="4279367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solidFill>
                  <a:schemeClr val="tx1"/>
                </a:solidFill>
              </a:rPr>
              <a:t>RJEŠENJE STUPCA</a:t>
            </a: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8471916" y="4279384"/>
            <a:ext cx="2395728" cy="87782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solidFill>
                  <a:schemeClr val="tx1"/>
                </a:solidFill>
              </a:rPr>
              <a:t>RJEŠENJE STUPCA</a:t>
            </a: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300734" y="5157156"/>
            <a:ext cx="9562338" cy="877834"/>
          </a:xfrm>
          <a:prstGeom prst="rect">
            <a:avLst/>
          </a:prstGeom>
          <a:gradFill>
            <a:gsLst>
              <a:gs pos="0">
                <a:srgbClr val="66DEE4"/>
              </a:gs>
              <a:gs pos="42000">
                <a:srgbClr val="ECB6E2"/>
              </a:gs>
              <a:gs pos="100000">
                <a:srgbClr val="E1EDB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</a:rPr>
              <a:t>KONAČNO RJEŠENJE</a:t>
            </a:r>
            <a:endParaRPr lang="hr-H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3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53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IGRA ASOCIJACIJA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ucenik14</dc:creator>
  <cp:lastModifiedBy>ucenik14</cp:lastModifiedBy>
  <cp:revision>6</cp:revision>
  <dcterms:created xsi:type="dcterms:W3CDTF">2017-06-07T13:03:30Z</dcterms:created>
  <dcterms:modified xsi:type="dcterms:W3CDTF">2017-06-07T13:43:53Z</dcterms:modified>
</cp:coreProperties>
</file>