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356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15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2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19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25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52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12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079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275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22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97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FE5E-D495-4B60-AA53-4B4AA250CE2E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50F1-051A-487B-B0F6-49CFAC9C10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601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</a:schemeClr>
            </a:gs>
            <a:gs pos="41000">
              <a:schemeClr val="bg1">
                <a:lumMod val="75000"/>
              </a:schemeClr>
            </a:gs>
            <a:gs pos="85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Petra </a:t>
            </a:r>
            <a:r>
              <a:rPr lang="hr-HR" dirty="0" err="1" smtClean="0"/>
              <a:t>Maloča</a:t>
            </a:r>
            <a:r>
              <a:rPr lang="hr-HR" dirty="0" smtClean="0"/>
              <a:t>, 7.A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14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89906"/>
              </p:ext>
            </p:extLst>
          </p:nvPr>
        </p:nvGraphicFramePr>
        <p:xfrm>
          <a:off x="816076" y="719666"/>
          <a:ext cx="10520520" cy="455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130"/>
                <a:gridCol w="2630130"/>
                <a:gridCol w="2630130"/>
                <a:gridCol w="2630130"/>
              </a:tblGrid>
              <a:tr h="6666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OLOVKA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UČIONICA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NASTAVNICI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POVIJEST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8011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GUMICA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TOALET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RAVNATELJICA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5421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ŠILJILO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KABINET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TAJNIK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ENGLESKI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6763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BILJEŽNICA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ZBORNICA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UČITELJI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INFORMTIKA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130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PRIBOR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PROSTORIJE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OSOBLJE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PREDMETI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1307">
                <a:tc gridSpan="4">
                  <a:txBody>
                    <a:bodyPr/>
                    <a:lstStyle/>
                    <a:p>
                      <a:pPr algn="ctr"/>
                      <a:r>
                        <a:rPr lang="hr-HR" sz="6000" dirty="0" smtClean="0"/>
                        <a:t>ŠKOLA</a:t>
                      </a:r>
                      <a:endParaRPr lang="hr-HR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836023" y="731520"/>
            <a:ext cx="2603863" cy="65314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457826" y="719666"/>
            <a:ext cx="2629988" cy="7005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087291" y="719666"/>
            <a:ext cx="2603863" cy="664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717280" y="731520"/>
            <a:ext cx="2619316" cy="65314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828296" y="1396517"/>
            <a:ext cx="2619316" cy="6531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3435658" y="1395431"/>
            <a:ext cx="2642925" cy="6531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080612" y="1384663"/>
            <a:ext cx="2610542" cy="67739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8698422" y="1393854"/>
            <a:ext cx="2619316" cy="6531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25304" y="2067440"/>
            <a:ext cx="2619316" cy="6531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3441848" y="2037466"/>
            <a:ext cx="2627109" cy="6761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6079564" y="2073368"/>
            <a:ext cx="2619316" cy="6531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8713129" y="2074450"/>
            <a:ext cx="2619316" cy="6531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820570" y="2726511"/>
            <a:ext cx="2619316" cy="6531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435392" y="2727051"/>
            <a:ext cx="2666959" cy="651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085040" y="2727593"/>
            <a:ext cx="2619316" cy="6531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8714399" y="2726509"/>
            <a:ext cx="2619316" cy="6531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838510" y="3379651"/>
            <a:ext cx="2619316" cy="870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RJEŠENJE STUPCA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3432511" y="3379652"/>
            <a:ext cx="2636734" cy="870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RJEŠENJE STUPCA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6079288" y="3379651"/>
            <a:ext cx="2619316" cy="870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RJEŠENJE STUPCA 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707942" y="3392590"/>
            <a:ext cx="2619316" cy="870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RJEŠENJE STUPCA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820570" y="4274574"/>
            <a:ext cx="10506688" cy="1000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KONAČNO RJEŠENJE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0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Hewlett-Packard Company</cp:lastModifiedBy>
  <cp:revision>8</cp:revision>
  <dcterms:created xsi:type="dcterms:W3CDTF">2017-06-07T12:52:01Z</dcterms:created>
  <dcterms:modified xsi:type="dcterms:W3CDTF">2017-06-07T13:47:02Z</dcterms:modified>
</cp:coreProperties>
</file>