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44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4C8E-62FD-4205-A1CF-168FA4261101}" type="datetimeFigureOut">
              <a:rPr lang="hr-HR" smtClean="0"/>
              <a:t>8.6.2017.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FCE3-B641-461B-9815-83ED83B3E1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80620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4C8E-62FD-4205-A1CF-168FA4261101}" type="datetimeFigureOut">
              <a:rPr lang="hr-HR" smtClean="0"/>
              <a:t>8.6.2017.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FCE3-B641-461B-9815-83ED83B3E1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3259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4C8E-62FD-4205-A1CF-168FA4261101}" type="datetimeFigureOut">
              <a:rPr lang="hr-HR" smtClean="0"/>
              <a:t>8.6.2017.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FCE3-B641-461B-9815-83ED83B3E1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507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4C8E-62FD-4205-A1CF-168FA4261101}" type="datetimeFigureOut">
              <a:rPr lang="hr-HR" smtClean="0"/>
              <a:t>8.6.2017.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FCE3-B641-461B-9815-83ED83B3E164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8918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4C8E-62FD-4205-A1CF-168FA4261101}" type="datetimeFigureOut">
              <a:rPr lang="hr-HR" smtClean="0"/>
              <a:t>8.6.2017.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FCE3-B641-461B-9815-83ED83B3E1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880223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4C8E-62FD-4205-A1CF-168FA4261101}" type="datetimeFigureOut">
              <a:rPr lang="hr-HR" smtClean="0"/>
              <a:t>8.6.2017.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FCE3-B641-461B-9815-83ED83B3E1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45765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4C8E-62FD-4205-A1CF-168FA4261101}" type="datetimeFigureOut">
              <a:rPr lang="hr-HR" smtClean="0"/>
              <a:t>8.6.2017.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FCE3-B641-461B-9815-83ED83B3E1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48443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4C8E-62FD-4205-A1CF-168FA4261101}" type="datetimeFigureOut">
              <a:rPr lang="hr-HR" smtClean="0"/>
              <a:t>8.6.2017.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FCE3-B641-461B-9815-83ED83B3E1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48828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4C8E-62FD-4205-A1CF-168FA4261101}" type="datetimeFigureOut">
              <a:rPr lang="hr-HR" smtClean="0"/>
              <a:t>8.6.2017.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FCE3-B641-461B-9815-83ED83B3E1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517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4C8E-62FD-4205-A1CF-168FA4261101}" type="datetimeFigureOut">
              <a:rPr lang="hr-HR" smtClean="0"/>
              <a:t>8.6.2017.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FCE3-B641-461B-9815-83ED83B3E1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7911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4C8E-62FD-4205-A1CF-168FA4261101}" type="datetimeFigureOut">
              <a:rPr lang="hr-HR" smtClean="0"/>
              <a:t>8.6.2017.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FCE3-B641-461B-9815-83ED83B3E1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9586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4C8E-62FD-4205-A1CF-168FA4261101}" type="datetimeFigureOut">
              <a:rPr lang="hr-HR" smtClean="0"/>
              <a:t>8.6.2017.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FCE3-B641-461B-9815-83ED83B3E1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9383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4C8E-62FD-4205-A1CF-168FA4261101}" type="datetimeFigureOut">
              <a:rPr lang="hr-HR" smtClean="0"/>
              <a:t>8.6.2017.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FCE3-B641-461B-9815-83ED83B3E1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7857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4C8E-62FD-4205-A1CF-168FA4261101}" type="datetimeFigureOut">
              <a:rPr lang="hr-HR" smtClean="0"/>
              <a:t>8.6.2017.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FCE3-B641-461B-9815-83ED83B3E1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5113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4C8E-62FD-4205-A1CF-168FA4261101}" type="datetimeFigureOut">
              <a:rPr lang="hr-HR" smtClean="0"/>
              <a:t>8.6.2017.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FCE3-B641-461B-9815-83ED83B3E1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46355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4C8E-62FD-4205-A1CF-168FA4261101}" type="datetimeFigureOut">
              <a:rPr lang="hr-HR" smtClean="0"/>
              <a:t>8.6.2017.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FCE3-B641-461B-9815-83ED83B3E1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4399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4C8E-62FD-4205-A1CF-168FA4261101}" type="datetimeFigureOut">
              <a:rPr lang="hr-HR" smtClean="0"/>
              <a:t>8.6.2017.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FCE3-B641-461B-9815-83ED83B3E1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0545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801F4C8E-62FD-4205-A1CF-168FA4261101}" type="datetimeFigureOut">
              <a:rPr lang="hr-HR" smtClean="0"/>
              <a:t>8.6.2017.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19C2FCE3-B641-461B-9815-83ED83B3E1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87118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latin typeface="Franklin Gothic Heavy" panose="020B0903020102020204" pitchFamily="34" charset="0"/>
              </a:rPr>
              <a:t>IGRA ASOCIJACIJE</a:t>
            </a:r>
            <a:endParaRPr lang="hr-HR" dirty="0">
              <a:latin typeface="Franklin Gothic Heavy" panose="020B09030201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>
                <a:latin typeface="Franklin Gothic Heavy" panose="020B0903020102020204" pitchFamily="34" charset="0"/>
              </a:rPr>
              <a:t>Anteo</a:t>
            </a:r>
            <a:r>
              <a:rPr lang="hr-HR" dirty="0" smtClean="0">
                <a:latin typeface="Franklin Gothic Heavy" panose="020B0903020102020204" pitchFamily="34" charset="0"/>
              </a:rPr>
              <a:t> </a:t>
            </a:r>
            <a:r>
              <a:rPr lang="hr-HR" dirty="0" err="1" smtClean="0">
                <a:latin typeface="Franklin Gothic Heavy" panose="020B0903020102020204" pitchFamily="34" charset="0"/>
              </a:rPr>
              <a:t>Paić,Emanuela</a:t>
            </a:r>
            <a:r>
              <a:rPr lang="hr-HR" dirty="0" smtClean="0">
                <a:latin typeface="Franklin Gothic Heavy" panose="020B0903020102020204" pitchFamily="34" charset="0"/>
              </a:rPr>
              <a:t> Martić.6B</a:t>
            </a:r>
            <a:endParaRPr lang="hr-HR" dirty="0"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63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737057"/>
              </p:ext>
            </p:extLst>
          </p:nvPr>
        </p:nvGraphicFramePr>
        <p:xfrm>
          <a:off x="95004" y="641694"/>
          <a:ext cx="11910948" cy="549747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77737">
                  <a:extLst>
                    <a:ext uri="{9D8B030D-6E8A-4147-A177-3AD203B41FA5}">
                      <a16:colId xmlns:a16="http://schemas.microsoft.com/office/drawing/2014/main" val="783802839"/>
                    </a:ext>
                  </a:extLst>
                </a:gridCol>
                <a:gridCol w="2977737">
                  <a:extLst>
                    <a:ext uri="{9D8B030D-6E8A-4147-A177-3AD203B41FA5}">
                      <a16:colId xmlns:a16="http://schemas.microsoft.com/office/drawing/2014/main" val="3397558460"/>
                    </a:ext>
                  </a:extLst>
                </a:gridCol>
                <a:gridCol w="2977737">
                  <a:extLst>
                    <a:ext uri="{9D8B030D-6E8A-4147-A177-3AD203B41FA5}">
                      <a16:colId xmlns:a16="http://schemas.microsoft.com/office/drawing/2014/main" val="3961441982"/>
                    </a:ext>
                  </a:extLst>
                </a:gridCol>
                <a:gridCol w="2977737">
                  <a:extLst>
                    <a:ext uri="{9D8B030D-6E8A-4147-A177-3AD203B41FA5}">
                      <a16:colId xmlns:a16="http://schemas.microsoft.com/office/drawing/2014/main" val="1500102523"/>
                    </a:ext>
                  </a:extLst>
                </a:gridCol>
              </a:tblGrid>
              <a:tr h="86175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      HOROR</a:t>
                      </a:r>
                      <a:endParaRPr lang="hr-HR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KRAĐA</a:t>
                      </a:r>
                      <a:endParaRPr lang="hr-HR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KOCKE</a:t>
                      </a:r>
                      <a:endParaRPr lang="hr-HR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LOPTICE</a:t>
                      </a:r>
                      <a:endParaRPr lang="hr-HR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14103"/>
                  </a:ext>
                </a:extLst>
              </a:tr>
              <a:tr h="86175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KRV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PRELAŽENJE</a:t>
                      </a:r>
                    </a:p>
                    <a:p>
                      <a:r>
                        <a:rPr lang="hr-HR" dirty="0" smtClean="0"/>
                        <a:t>MISIJA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10 SRCA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PIKACHU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3930091"/>
                  </a:ext>
                </a:extLst>
              </a:tr>
              <a:tr h="861750">
                <a:tc>
                  <a:txBody>
                    <a:bodyPr/>
                    <a:lstStyle/>
                    <a:p>
                      <a:r>
                        <a:rPr lang="hr-HR" dirty="0" smtClean="0"/>
                        <a:t>MRTVACI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DROGA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PVP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KRETANJE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471631"/>
                  </a:ext>
                </a:extLst>
              </a:tr>
              <a:tr h="861750">
                <a:tc>
                  <a:txBody>
                    <a:bodyPr/>
                    <a:lstStyle/>
                    <a:p>
                      <a:r>
                        <a:rPr lang="hr-HR" dirty="0" smtClean="0"/>
                        <a:t>JUMPSCARE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UBIJANJE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IGRANJE SA</a:t>
                      </a:r>
                    </a:p>
                    <a:p>
                      <a:r>
                        <a:rPr lang="hr-HR" dirty="0" smtClean="0"/>
                        <a:t>DRUGIMA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NESRETNI</a:t>
                      </a:r>
                    </a:p>
                    <a:p>
                      <a:r>
                        <a:rPr lang="hr-HR" dirty="0" smtClean="0"/>
                        <a:t>SLUČAJEVI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3635790"/>
                  </a:ext>
                </a:extLst>
              </a:tr>
              <a:tr h="861750">
                <a:tc>
                  <a:txBody>
                    <a:bodyPr/>
                    <a:lstStyle/>
                    <a:p>
                      <a:r>
                        <a:rPr lang="hr-HR" sz="4800" baseline="0" dirty="0" smtClean="0">
                          <a:latin typeface="Franklin Gothic Heavy" panose="020B0903020102020204" pitchFamily="34" charset="0"/>
                        </a:rPr>
                        <a:t> </a:t>
                      </a:r>
                      <a:r>
                        <a:rPr lang="hr-HR" sz="3600" dirty="0" smtClean="0">
                          <a:latin typeface="Franklin Gothic Heavy" panose="020B0903020102020204" pitchFamily="34" charset="0"/>
                        </a:rPr>
                        <a:t>OUTLAST</a:t>
                      </a:r>
                      <a:r>
                        <a:rPr lang="hr-HR" baseline="0" dirty="0" smtClean="0"/>
                        <a:t>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4800" dirty="0" smtClean="0">
                          <a:latin typeface="Franklin Gothic Heavy" panose="020B0903020102020204" pitchFamily="34" charset="0"/>
                        </a:rPr>
                        <a:t>     </a:t>
                      </a:r>
                      <a:r>
                        <a:rPr lang="hr-HR" sz="3600" dirty="0" smtClean="0">
                          <a:latin typeface="Franklin Gothic Heavy" panose="020B0903020102020204" pitchFamily="34" charset="0"/>
                        </a:rPr>
                        <a:t>GTA</a:t>
                      </a:r>
                      <a:endParaRPr lang="hr-HR" sz="3600" dirty="0">
                        <a:latin typeface="Franklin Gothic Heavy" panose="020B09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 smtClean="0">
                          <a:latin typeface="Franklin Gothic Heavy" panose="020B0903020102020204" pitchFamily="34" charset="0"/>
                        </a:rPr>
                        <a:t> MINECRAFT</a:t>
                      </a:r>
                      <a:endParaRPr lang="hr-HR" sz="3600" dirty="0">
                        <a:latin typeface="Franklin Gothic Heavy" panose="020B09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 smtClean="0">
                          <a:latin typeface="Franklin Gothic Heavy" panose="020B0903020102020204" pitchFamily="34" charset="0"/>
                        </a:rPr>
                        <a:t>  POKEMON</a:t>
                      </a:r>
                    </a:p>
                    <a:p>
                      <a:r>
                        <a:rPr lang="hr-HR" sz="3600" dirty="0" smtClean="0">
                          <a:latin typeface="Franklin Gothic Heavy" panose="020B0903020102020204" pitchFamily="34" charset="0"/>
                        </a:rPr>
                        <a:t>         GO</a:t>
                      </a:r>
                      <a:endParaRPr lang="hr-HR" sz="3600" dirty="0">
                        <a:latin typeface="Franklin Gothic Heavy" panose="020B0903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140362"/>
                  </a:ext>
                </a:extLst>
              </a:tr>
              <a:tr h="861750">
                <a:tc gridSpan="4">
                  <a:txBody>
                    <a:bodyPr/>
                    <a:lstStyle/>
                    <a:p>
                      <a:pPr algn="l"/>
                      <a:r>
                        <a:rPr lang="hr-HR" dirty="0" smtClean="0"/>
                        <a:t>                                                                                    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sz="4400" dirty="0" smtClean="0">
                          <a:latin typeface="Franklin Gothic Heavy" panose="020B0903020102020204" pitchFamily="34" charset="0"/>
                        </a:rPr>
                        <a:t>IGRICE</a:t>
                      </a:r>
                      <a:endParaRPr lang="hr-HR" sz="4400" dirty="0">
                        <a:latin typeface="Franklin Gothic Heavy" panose="020B09030201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5713"/>
                  </a:ext>
                </a:extLst>
              </a:tr>
            </a:tbl>
          </a:graphicData>
        </a:graphic>
      </p:graphicFrame>
      <p:sp>
        <p:nvSpPr>
          <p:cNvPr id="8" name="Pravokutnik 7"/>
          <p:cNvSpPr/>
          <p:nvPr/>
        </p:nvSpPr>
        <p:spPr>
          <a:xfrm>
            <a:off x="85600" y="633777"/>
            <a:ext cx="2985530" cy="86245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 smtClean="0">
                <a:solidFill>
                  <a:schemeClr val="tx1"/>
                </a:solidFill>
                <a:latin typeface="Franklin Gothic Heavy" panose="020B0903020102020204" pitchFamily="34" charset="0"/>
              </a:rPr>
              <a:t>A1</a:t>
            </a:r>
            <a:endParaRPr lang="hr-HR" sz="3200" dirty="0">
              <a:solidFill>
                <a:schemeClr val="tx1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24" name="Pravokutnik 23"/>
          <p:cNvSpPr/>
          <p:nvPr/>
        </p:nvSpPr>
        <p:spPr>
          <a:xfrm>
            <a:off x="61727" y="4109449"/>
            <a:ext cx="2987261" cy="117507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  <a:latin typeface="Franklin Gothic Heavy" panose="020B0903020102020204" pitchFamily="34" charset="0"/>
              </a:rPr>
              <a:t>RIJEŠENJE</a:t>
            </a:r>
            <a:endParaRPr lang="hr-HR" sz="2800" dirty="0">
              <a:solidFill>
                <a:schemeClr val="tx1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25" name="Pravokutnik 24"/>
          <p:cNvSpPr/>
          <p:nvPr/>
        </p:nvSpPr>
        <p:spPr>
          <a:xfrm>
            <a:off x="8996918" y="4089870"/>
            <a:ext cx="3004249" cy="117507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  <a:latin typeface="Franklin Gothic Heavy" panose="020B0903020102020204" pitchFamily="34" charset="0"/>
              </a:rPr>
              <a:t>RIJEŠENJE</a:t>
            </a:r>
            <a:endParaRPr lang="hr-HR" sz="2800" dirty="0">
              <a:solidFill>
                <a:schemeClr val="tx1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26" name="Pravokutnik 25"/>
          <p:cNvSpPr/>
          <p:nvPr/>
        </p:nvSpPr>
        <p:spPr>
          <a:xfrm>
            <a:off x="6038600" y="4082360"/>
            <a:ext cx="2976102" cy="117507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  <a:latin typeface="Franklin Gothic Heavy" panose="020B0903020102020204" pitchFamily="34" charset="0"/>
              </a:rPr>
              <a:t>RIJEŠENJE</a:t>
            </a:r>
            <a:endParaRPr lang="hr-HR" sz="2800" dirty="0">
              <a:solidFill>
                <a:schemeClr val="tx1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3048988" y="4089870"/>
            <a:ext cx="3007694" cy="117507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  <a:latin typeface="Franklin Gothic Heavy" panose="020B0903020102020204" pitchFamily="34" charset="0"/>
              </a:rPr>
              <a:t>RIJEŠENJE</a:t>
            </a:r>
            <a:endParaRPr lang="hr-HR" sz="2800" dirty="0">
              <a:solidFill>
                <a:schemeClr val="tx1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28" name="Pravokutnik 27"/>
          <p:cNvSpPr/>
          <p:nvPr/>
        </p:nvSpPr>
        <p:spPr>
          <a:xfrm>
            <a:off x="85600" y="5257431"/>
            <a:ext cx="11924124" cy="91879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400" dirty="0" smtClean="0">
                <a:solidFill>
                  <a:schemeClr val="tx1"/>
                </a:solidFill>
                <a:latin typeface="Franklin Gothic Heavy" panose="020B0903020102020204" pitchFamily="34" charset="0"/>
              </a:rPr>
              <a:t>KONAČNO  RJEŠENJE </a:t>
            </a:r>
            <a:endParaRPr lang="hr-HR" sz="4400" dirty="0">
              <a:solidFill>
                <a:schemeClr val="tx1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29" name="Pravokutnik 28"/>
          <p:cNvSpPr/>
          <p:nvPr/>
        </p:nvSpPr>
        <p:spPr>
          <a:xfrm>
            <a:off x="3080534" y="633478"/>
            <a:ext cx="2985530" cy="86245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 smtClean="0">
                <a:solidFill>
                  <a:schemeClr val="tx1"/>
                </a:solidFill>
                <a:latin typeface="Franklin Gothic Heavy" panose="020B0903020102020204" pitchFamily="34" charset="0"/>
              </a:rPr>
              <a:t>B1</a:t>
            </a:r>
            <a:endParaRPr lang="hr-HR" sz="3200" dirty="0">
              <a:solidFill>
                <a:schemeClr val="tx1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30" name="Pravokutnik 29"/>
          <p:cNvSpPr/>
          <p:nvPr/>
        </p:nvSpPr>
        <p:spPr>
          <a:xfrm>
            <a:off x="6042436" y="628322"/>
            <a:ext cx="2985530" cy="86245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 smtClean="0">
                <a:solidFill>
                  <a:schemeClr val="tx1"/>
                </a:solidFill>
                <a:latin typeface="Franklin Gothic Heavy" panose="020B0903020102020204" pitchFamily="34" charset="0"/>
              </a:rPr>
              <a:t>C1</a:t>
            </a:r>
            <a:endParaRPr lang="hr-HR" sz="3200" dirty="0">
              <a:solidFill>
                <a:schemeClr val="tx1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31" name="Pravokutnik 30"/>
          <p:cNvSpPr/>
          <p:nvPr/>
        </p:nvSpPr>
        <p:spPr>
          <a:xfrm>
            <a:off x="9024194" y="628322"/>
            <a:ext cx="2985530" cy="86245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 smtClean="0">
                <a:solidFill>
                  <a:schemeClr val="tx1"/>
                </a:solidFill>
                <a:latin typeface="Franklin Gothic Heavy" panose="020B0903020102020204" pitchFamily="34" charset="0"/>
              </a:rPr>
              <a:t>D1</a:t>
            </a:r>
            <a:endParaRPr lang="hr-HR" sz="3200" dirty="0">
              <a:solidFill>
                <a:schemeClr val="tx1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32" name="Pravokutnik 31"/>
          <p:cNvSpPr/>
          <p:nvPr/>
        </p:nvSpPr>
        <p:spPr>
          <a:xfrm>
            <a:off x="71376" y="1502693"/>
            <a:ext cx="2985530" cy="86245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 smtClean="0">
                <a:solidFill>
                  <a:schemeClr val="tx1"/>
                </a:solidFill>
                <a:latin typeface="Franklin Gothic Heavy" panose="020B0903020102020204" pitchFamily="34" charset="0"/>
              </a:rPr>
              <a:t>A2</a:t>
            </a:r>
            <a:endParaRPr lang="hr-HR" sz="3200" dirty="0">
              <a:solidFill>
                <a:schemeClr val="tx1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33" name="Pravokutnik 32"/>
          <p:cNvSpPr/>
          <p:nvPr/>
        </p:nvSpPr>
        <p:spPr>
          <a:xfrm>
            <a:off x="3064528" y="1501091"/>
            <a:ext cx="2985530" cy="86245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 smtClean="0">
                <a:solidFill>
                  <a:schemeClr val="tx1"/>
                </a:solidFill>
                <a:latin typeface="Franklin Gothic Heavy" panose="020B0903020102020204" pitchFamily="34" charset="0"/>
              </a:rPr>
              <a:t>B2</a:t>
            </a:r>
            <a:endParaRPr lang="hr-HR" sz="3200" dirty="0">
              <a:solidFill>
                <a:schemeClr val="tx1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34" name="Pravokutnik 33"/>
          <p:cNvSpPr/>
          <p:nvPr/>
        </p:nvSpPr>
        <p:spPr>
          <a:xfrm>
            <a:off x="6026601" y="1496788"/>
            <a:ext cx="2985530" cy="86245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 smtClean="0">
                <a:solidFill>
                  <a:schemeClr val="tx1"/>
                </a:solidFill>
                <a:latin typeface="Franklin Gothic Heavy" panose="020B0903020102020204" pitchFamily="34" charset="0"/>
              </a:rPr>
              <a:t>C2</a:t>
            </a:r>
            <a:endParaRPr lang="hr-HR" sz="3200" dirty="0">
              <a:solidFill>
                <a:schemeClr val="tx1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35" name="Pravokutnik 34"/>
          <p:cNvSpPr/>
          <p:nvPr/>
        </p:nvSpPr>
        <p:spPr>
          <a:xfrm>
            <a:off x="9016310" y="1495935"/>
            <a:ext cx="2985530" cy="86245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 smtClean="0">
                <a:solidFill>
                  <a:schemeClr val="tx1"/>
                </a:solidFill>
                <a:latin typeface="Franklin Gothic Heavy" panose="020B0903020102020204" pitchFamily="34" charset="0"/>
              </a:rPr>
              <a:t>D2</a:t>
            </a:r>
            <a:endParaRPr lang="hr-HR" sz="3200" dirty="0">
              <a:solidFill>
                <a:schemeClr val="tx1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36" name="Pravokutnik 35"/>
          <p:cNvSpPr/>
          <p:nvPr/>
        </p:nvSpPr>
        <p:spPr>
          <a:xfrm>
            <a:off x="75187" y="2378564"/>
            <a:ext cx="2985530" cy="86245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 smtClean="0">
                <a:solidFill>
                  <a:schemeClr val="tx1"/>
                </a:solidFill>
                <a:latin typeface="Franklin Gothic Heavy" panose="020B0903020102020204" pitchFamily="34" charset="0"/>
              </a:rPr>
              <a:t>A3</a:t>
            </a:r>
            <a:endParaRPr lang="hr-HR" sz="3200" dirty="0">
              <a:solidFill>
                <a:schemeClr val="tx1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37" name="Pravokutnik 36"/>
          <p:cNvSpPr/>
          <p:nvPr/>
        </p:nvSpPr>
        <p:spPr>
          <a:xfrm>
            <a:off x="3064029" y="2364401"/>
            <a:ext cx="2985530" cy="86245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 smtClean="0">
                <a:solidFill>
                  <a:schemeClr val="tx1"/>
                </a:solidFill>
                <a:latin typeface="Franklin Gothic Heavy" panose="020B0903020102020204" pitchFamily="34" charset="0"/>
              </a:rPr>
              <a:t>B3</a:t>
            </a:r>
            <a:endParaRPr lang="hr-HR" sz="3200" dirty="0">
              <a:solidFill>
                <a:schemeClr val="tx1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38" name="Pravokutnik 37"/>
          <p:cNvSpPr/>
          <p:nvPr/>
        </p:nvSpPr>
        <p:spPr>
          <a:xfrm>
            <a:off x="6057680" y="2363692"/>
            <a:ext cx="2985530" cy="86245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 smtClean="0">
                <a:solidFill>
                  <a:schemeClr val="tx1"/>
                </a:solidFill>
                <a:latin typeface="Franklin Gothic Heavy" panose="020B0903020102020204" pitchFamily="34" charset="0"/>
              </a:rPr>
              <a:t>C3</a:t>
            </a:r>
            <a:endParaRPr lang="hr-HR" sz="3200" dirty="0">
              <a:solidFill>
                <a:schemeClr val="tx1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39" name="Pravokutnik 38"/>
          <p:cNvSpPr/>
          <p:nvPr/>
        </p:nvSpPr>
        <p:spPr>
          <a:xfrm>
            <a:off x="9024194" y="2352147"/>
            <a:ext cx="2985530" cy="86245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 smtClean="0">
                <a:solidFill>
                  <a:schemeClr val="tx1"/>
                </a:solidFill>
                <a:latin typeface="Franklin Gothic Heavy" panose="020B0903020102020204" pitchFamily="34" charset="0"/>
              </a:rPr>
              <a:t>D3</a:t>
            </a:r>
            <a:endParaRPr lang="hr-HR" sz="3200" dirty="0">
              <a:solidFill>
                <a:schemeClr val="tx1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40" name="Pravokutnik 39"/>
          <p:cNvSpPr/>
          <p:nvPr/>
        </p:nvSpPr>
        <p:spPr>
          <a:xfrm>
            <a:off x="66935" y="3240533"/>
            <a:ext cx="2985530" cy="86245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 smtClean="0">
                <a:solidFill>
                  <a:schemeClr val="tx1"/>
                </a:solidFill>
                <a:latin typeface="Franklin Gothic Heavy" panose="020B0903020102020204" pitchFamily="34" charset="0"/>
              </a:rPr>
              <a:t>A4</a:t>
            </a:r>
            <a:endParaRPr lang="hr-HR" sz="3200" dirty="0">
              <a:solidFill>
                <a:schemeClr val="tx1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41" name="Pravokutnik 40"/>
          <p:cNvSpPr/>
          <p:nvPr/>
        </p:nvSpPr>
        <p:spPr>
          <a:xfrm>
            <a:off x="3064528" y="3233321"/>
            <a:ext cx="2985530" cy="86245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 smtClean="0">
                <a:solidFill>
                  <a:schemeClr val="tx1"/>
                </a:solidFill>
                <a:latin typeface="Franklin Gothic Heavy" panose="020B0903020102020204" pitchFamily="34" charset="0"/>
              </a:rPr>
              <a:t>B4</a:t>
            </a:r>
            <a:endParaRPr lang="hr-HR" sz="3200" dirty="0">
              <a:solidFill>
                <a:schemeClr val="tx1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42" name="Pravokutnik 41"/>
          <p:cNvSpPr/>
          <p:nvPr/>
        </p:nvSpPr>
        <p:spPr>
          <a:xfrm>
            <a:off x="6056682" y="3233320"/>
            <a:ext cx="2985530" cy="86245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 smtClean="0">
                <a:solidFill>
                  <a:schemeClr val="tx1"/>
                </a:solidFill>
                <a:latin typeface="Franklin Gothic Heavy" panose="020B0903020102020204" pitchFamily="34" charset="0"/>
              </a:rPr>
              <a:t>C4</a:t>
            </a:r>
            <a:endParaRPr lang="hr-HR" sz="3200" dirty="0">
              <a:solidFill>
                <a:schemeClr val="tx1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43" name="Pravokutnik 42"/>
          <p:cNvSpPr/>
          <p:nvPr/>
        </p:nvSpPr>
        <p:spPr>
          <a:xfrm>
            <a:off x="9032485" y="3233319"/>
            <a:ext cx="2985530" cy="86245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 smtClean="0">
                <a:solidFill>
                  <a:schemeClr val="tx1"/>
                </a:solidFill>
                <a:latin typeface="Franklin Gothic Heavy" panose="020B0903020102020204" pitchFamily="34" charset="0"/>
              </a:rPr>
              <a:t>D4</a:t>
            </a:r>
            <a:endParaRPr lang="hr-HR" sz="3200" dirty="0">
              <a:solidFill>
                <a:schemeClr val="tx1"/>
              </a:solidFill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74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8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kriljevac">
  <a:themeElements>
    <a:clrScheme name="Škriljevac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Škriljevac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kriljeva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TM04033929[[fn=Škriljevac]]</Template>
  <TotalTime>63</TotalTime>
  <Words>61</Words>
  <Application>Microsoft Office PowerPoint</Application>
  <PresentationFormat>Široki zaslon</PresentationFormat>
  <Paragraphs>48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7" baseType="lpstr">
      <vt:lpstr>Calisto MT</vt:lpstr>
      <vt:lpstr>Franklin Gothic Heavy</vt:lpstr>
      <vt:lpstr>Trebuchet MS</vt:lpstr>
      <vt:lpstr>Wingdings 2</vt:lpstr>
      <vt:lpstr>Škriljevac</vt:lpstr>
      <vt:lpstr>IGRA ASOCIJACIJE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IGRA ASOCIJACIJE</dc:title>
  <dc:creator>Windows User</dc:creator>
  <cp:lastModifiedBy>Windows User</cp:lastModifiedBy>
  <cp:revision>10</cp:revision>
  <dcterms:created xsi:type="dcterms:W3CDTF">2017-06-01T13:25:00Z</dcterms:created>
  <dcterms:modified xsi:type="dcterms:W3CDTF">2017-06-08T13:21:32Z</dcterms:modified>
</cp:coreProperties>
</file>