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rednji stil 1 - Istic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Tamni stil 1 - Isticanj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29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290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91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9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2808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513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5696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2926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862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81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952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365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659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244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130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552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89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29BC-6B3B-421E-ACF7-D05930AEAD7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82B76-083F-47D9-A985-692C47E74B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348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Igra asocijacija</a:t>
            </a:r>
            <a:endParaRPr lang="hr-HR" b="1" cap="none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Dragana </a:t>
            </a:r>
            <a:r>
              <a:rPr lang="hr-H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Đekanović</a:t>
            </a:r>
            <a:r>
              <a:rPr lang="hr-H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 Nikola </a:t>
            </a:r>
            <a:r>
              <a:rPr lang="hr-H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Petojević</a:t>
            </a:r>
            <a:endParaRPr lang="hr-H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79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568181"/>
              </p:ext>
            </p:extLst>
          </p:nvPr>
        </p:nvGraphicFramePr>
        <p:xfrm>
          <a:off x="1036443" y="475012"/>
          <a:ext cx="10708252" cy="5999806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677063">
                  <a:extLst>
                    <a:ext uri="{9D8B030D-6E8A-4147-A177-3AD203B41FA5}">
                      <a16:colId xmlns:a16="http://schemas.microsoft.com/office/drawing/2014/main" xmlns="" val="204643341"/>
                    </a:ext>
                  </a:extLst>
                </a:gridCol>
                <a:gridCol w="2677063">
                  <a:extLst>
                    <a:ext uri="{9D8B030D-6E8A-4147-A177-3AD203B41FA5}">
                      <a16:colId xmlns:a16="http://schemas.microsoft.com/office/drawing/2014/main" xmlns="" val="2430125475"/>
                    </a:ext>
                  </a:extLst>
                </a:gridCol>
                <a:gridCol w="2677063">
                  <a:extLst>
                    <a:ext uri="{9D8B030D-6E8A-4147-A177-3AD203B41FA5}">
                      <a16:colId xmlns:a16="http://schemas.microsoft.com/office/drawing/2014/main" xmlns="" val="3844291871"/>
                    </a:ext>
                  </a:extLst>
                </a:gridCol>
                <a:gridCol w="2677063">
                  <a:extLst>
                    <a:ext uri="{9D8B030D-6E8A-4147-A177-3AD203B41FA5}">
                      <a16:colId xmlns:a16="http://schemas.microsoft.com/office/drawing/2014/main" xmlns="" val="2799324871"/>
                    </a:ext>
                  </a:extLst>
                </a:gridCol>
              </a:tblGrid>
              <a:tr h="704059">
                <a:tc>
                  <a:txBody>
                    <a:bodyPr/>
                    <a:lstStyle/>
                    <a:p>
                      <a:r>
                        <a:rPr lang="hr-HR" sz="40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London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čile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Cho</a:t>
                      </a:r>
                      <a:r>
                        <a:rPr lang="hr-HR" sz="4000" baseline="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 </a:t>
                      </a:r>
                      <a:r>
                        <a:rPr lang="hr-HR" sz="4000" baseline="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oyu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amazona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4384732"/>
                  </a:ext>
                </a:extLst>
              </a:tr>
              <a:tr h="704059">
                <a:tc>
                  <a:txBody>
                    <a:bodyPr/>
                    <a:lstStyle/>
                    <a:p>
                      <a:r>
                        <a:rPr lang="hr-HR" sz="40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beč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andora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makalu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nil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4050564"/>
                  </a:ext>
                </a:extLst>
              </a:tr>
              <a:tr h="1928509">
                <a:tc>
                  <a:txBody>
                    <a:bodyPr/>
                    <a:lstStyle/>
                    <a:p>
                      <a:r>
                        <a:rPr lang="hr-HR" sz="40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Rio</a:t>
                      </a:r>
                      <a:r>
                        <a:rPr lang="hr-HR" sz="4000" baseline="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 de </a:t>
                      </a:r>
                      <a:r>
                        <a:rPr lang="hr-HR" sz="4000" baseline="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janeiro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tunis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0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Mount </a:t>
                      </a:r>
                      <a:r>
                        <a:rPr lang="hr-HR" sz="40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everest</a:t>
                      </a:r>
                      <a:endParaRPr lang="hr-HR" sz="4000" dirty="0" smtClean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  <a:p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6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Rio </a:t>
                      </a:r>
                      <a:r>
                        <a:rPr lang="hr-HR" sz="36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grande</a:t>
                      </a:r>
                      <a:endParaRPr lang="hr-HR" sz="3600" dirty="0" smtClean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  <a:p>
                      <a:endParaRPr lang="hr-HR" sz="36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3401655"/>
                  </a:ext>
                </a:extLst>
              </a:tr>
              <a:tr h="1255061">
                <a:tc>
                  <a:txBody>
                    <a:bodyPr/>
                    <a:lstStyle/>
                    <a:p>
                      <a:r>
                        <a:rPr lang="hr-HR" sz="40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paris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mexico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8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gasherbrum</a:t>
                      </a:r>
                      <a:endParaRPr lang="hr-HR" sz="28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600" dirty="0" err="1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mississippi</a:t>
                      </a:r>
                      <a:endParaRPr lang="hr-HR" sz="3600" dirty="0" smtClean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  <a:p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5078183"/>
                  </a:ext>
                </a:extLst>
              </a:tr>
              <a:tr h="704059">
                <a:tc>
                  <a:txBody>
                    <a:bodyPr/>
                    <a:lstStyle/>
                    <a:p>
                      <a:r>
                        <a:rPr lang="hr-HR" sz="40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grad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država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planina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40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rijeka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6484188"/>
                  </a:ext>
                </a:extLst>
              </a:tr>
              <a:tr h="704059">
                <a:tc gridSpan="4">
                  <a:txBody>
                    <a:bodyPr/>
                    <a:lstStyle/>
                    <a:p>
                      <a:pPr algn="ctr"/>
                      <a:r>
                        <a:rPr lang="hr-HR" sz="4000" dirty="0" smtClean="0">
                          <a:solidFill>
                            <a:schemeClr val="accent5"/>
                          </a:solidFill>
                          <a:latin typeface="Algerian" panose="04020705040A02060702" pitchFamily="82" charset="0"/>
                        </a:rPr>
                        <a:t>svijet</a:t>
                      </a:r>
                      <a:endParaRPr lang="hr-HR" sz="4000" dirty="0">
                        <a:solidFill>
                          <a:schemeClr val="accent5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240369"/>
                  </a:ext>
                </a:extLst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1042874" y="3818535"/>
            <a:ext cx="2685977" cy="12403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A1</a:t>
            </a:r>
            <a:endParaRPr lang="hr-HR" sz="2800" dirty="0"/>
          </a:p>
        </p:txBody>
      </p:sp>
      <p:sp>
        <p:nvSpPr>
          <p:cNvPr id="5" name="Pravokutnik 4"/>
          <p:cNvSpPr/>
          <p:nvPr/>
        </p:nvSpPr>
        <p:spPr>
          <a:xfrm>
            <a:off x="3726699" y="3818535"/>
            <a:ext cx="2685977" cy="12403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B1</a:t>
            </a:r>
            <a:endParaRPr lang="hr-HR" sz="2800" dirty="0"/>
          </a:p>
        </p:txBody>
      </p:sp>
      <p:sp>
        <p:nvSpPr>
          <p:cNvPr id="6" name="Pravokutnik 5"/>
          <p:cNvSpPr/>
          <p:nvPr/>
        </p:nvSpPr>
        <p:spPr>
          <a:xfrm>
            <a:off x="6410524" y="3818535"/>
            <a:ext cx="2685977" cy="12403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C1</a:t>
            </a:r>
            <a:endParaRPr lang="hr-HR" sz="2800" dirty="0"/>
          </a:p>
        </p:txBody>
      </p:sp>
      <p:sp>
        <p:nvSpPr>
          <p:cNvPr id="7" name="Pravokutnik 6"/>
          <p:cNvSpPr/>
          <p:nvPr/>
        </p:nvSpPr>
        <p:spPr>
          <a:xfrm>
            <a:off x="9094349" y="3818535"/>
            <a:ext cx="2685977" cy="12403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D1</a:t>
            </a:r>
            <a:endParaRPr lang="hr-HR" sz="2800" dirty="0"/>
          </a:p>
        </p:txBody>
      </p:sp>
      <p:sp>
        <p:nvSpPr>
          <p:cNvPr id="8" name="Pravokutnik 7"/>
          <p:cNvSpPr/>
          <p:nvPr/>
        </p:nvSpPr>
        <p:spPr>
          <a:xfrm>
            <a:off x="1045026" y="1893106"/>
            <a:ext cx="2650317" cy="192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A2</a:t>
            </a:r>
            <a:endParaRPr lang="hr-HR" sz="2800" dirty="0"/>
          </a:p>
        </p:txBody>
      </p:sp>
      <p:sp>
        <p:nvSpPr>
          <p:cNvPr id="9" name="Pravokutnik 8"/>
          <p:cNvSpPr/>
          <p:nvPr/>
        </p:nvSpPr>
        <p:spPr>
          <a:xfrm>
            <a:off x="3701050" y="1886892"/>
            <a:ext cx="2717153" cy="19600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B2</a:t>
            </a:r>
            <a:endParaRPr lang="hr-HR" sz="2800" dirty="0"/>
          </a:p>
        </p:txBody>
      </p:sp>
      <p:sp>
        <p:nvSpPr>
          <p:cNvPr id="10" name="Pravokutnik 9"/>
          <p:cNvSpPr/>
          <p:nvPr/>
        </p:nvSpPr>
        <p:spPr>
          <a:xfrm>
            <a:off x="6424044" y="1893438"/>
            <a:ext cx="2703808" cy="192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C2</a:t>
            </a:r>
            <a:endParaRPr lang="hr-HR" sz="2800" dirty="0"/>
          </a:p>
        </p:txBody>
      </p:sp>
      <p:sp>
        <p:nvSpPr>
          <p:cNvPr id="11" name="Pravokutnik 10"/>
          <p:cNvSpPr/>
          <p:nvPr/>
        </p:nvSpPr>
        <p:spPr>
          <a:xfrm>
            <a:off x="9085454" y="1903690"/>
            <a:ext cx="2668148" cy="19201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D2</a:t>
            </a:r>
            <a:endParaRPr lang="hr-HR" sz="2800" dirty="0"/>
          </a:p>
        </p:txBody>
      </p:sp>
      <p:sp>
        <p:nvSpPr>
          <p:cNvPr id="12" name="Pravokutnik 11"/>
          <p:cNvSpPr/>
          <p:nvPr/>
        </p:nvSpPr>
        <p:spPr>
          <a:xfrm>
            <a:off x="1042863" y="5067395"/>
            <a:ext cx="2694896" cy="7155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</a:t>
            </a:r>
            <a:endParaRPr lang="hr-HR" sz="2800" dirty="0"/>
          </a:p>
        </p:txBody>
      </p:sp>
      <p:sp>
        <p:nvSpPr>
          <p:cNvPr id="13" name="Pravokutnik 12"/>
          <p:cNvSpPr/>
          <p:nvPr/>
        </p:nvSpPr>
        <p:spPr>
          <a:xfrm>
            <a:off x="3740797" y="5062975"/>
            <a:ext cx="2687454" cy="7200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</a:t>
            </a:r>
            <a:endParaRPr lang="hr-HR" sz="2800" dirty="0"/>
          </a:p>
        </p:txBody>
      </p:sp>
      <p:sp>
        <p:nvSpPr>
          <p:cNvPr id="14" name="Pravokutnik 13"/>
          <p:cNvSpPr/>
          <p:nvPr/>
        </p:nvSpPr>
        <p:spPr>
          <a:xfrm>
            <a:off x="6374096" y="5040787"/>
            <a:ext cx="2725354" cy="7525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</a:t>
            </a:r>
            <a:endParaRPr lang="hr-HR" sz="2800" dirty="0"/>
          </a:p>
        </p:txBody>
      </p:sp>
      <p:sp>
        <p:nvSpPr>
          <p:cNvPr id="15" name="Pravokutnik 14"/>
          <p:cNvSpPr/>
          <p:nvPr/>
        </p:nvSpPr>
        <p:spPr>
          <a:xfrm>
            <a:off x="9111101" y="5047022"/>
            <a:ext cx="2646655" cy="7359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</a:t>
            </a:r>
            <a:endParaRPr lang="hr-HR" sz="2800" dirty="0"/>
          </a:p>
        </p:txBody>
      </p:sp>
      <p:sp>
        <p:nvSpPr>
          <p:cNvPr id="16" name="Pravokutnik 15"/>
          <p:cNvSpPr/>
          <p:nvPr/>
        </p:nvSpPr>
        <p:spPr>
          <a:xfrm>
            <a:off x="1033988" y="1189682"/>
            <a:ext cx="2688261" cy="7155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bg1"/>
                </a:solidFill>
              </a:rPr>
              <a:t>A3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3717784" y="1139333"/>
            <a:ext cx="2703805" cy="7629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B3</a:t>
            </a:r>
            <a:endParaRPr lang="hr-HR" sz="2800" dirty="0"/>
          </a:p>
        </p:txBody>
      </p:sp>
      <p:sp>
        <p:nvSpPr>
          <p:cNvPr id="18" name="Pravokutnik 17"/>
          <p:cNvSpPr/>
          <p:nvPr/>
        </p:nvSpPr>
        <p:spPr>
          <a:xfrm>
            <a:off x="6428251" y="1163266"/>
            <a:ext cx="2703808" cy="7224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C3</a:t>
            </a:r>
            <a:endParaRPr lang="hr-HR" sz="2800" dirty="0"/>
          </a:p>
        </p:txBody>
      </p:sp>
      <p:sp>
        <p:nvSpPr>
          <p:cNvPr id="19" name="Pravokutnik 18"/>
          <p:cNvSpPr/>
          <p:nvPr/>
        </p:nvSpPr>
        <p:spPr>
          <a:xfrm>
            <a:off x="9078755" y="1198613"/>
            <a:ext cx="2650319" cy="7155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D3</a:t>
            </a:r>
            <a:endParaRPr lang="hr-HR" sz="2800" dirty="0"/>
          </a:p>
        </p:txBody>
      </p:sp>
      <p:sp>
        <p:nvSpPr>
          <p:cNvPr id="20" name="Pravokutnik 19">
            <a:hlinkClick r:id="" action="ppaction://hlinkshowjump?jump=nextslide" highlightClick="1"/>
          </p:cNvPr>
          <p:cNvSpPr/>
          <p:nvPr/>
        </p:nvSpPr>
        <p:spPr>
          <a:xfrm>
            <a:off x="9058708" y="467285"/>
            <a:ext cx="2685985" cy="7401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D4</a:t>
            </a:r>
            <a:endParaRPr lang="hr-HR" sz="2800" dirty="0"/>
          </a:p>
        </p:txBody>
      </p:sp>
      <p:sp>
        <p:nvSpPr>
          <p:cNvPr id="21" name="Pravokutnik 20">
            <a:hlinkClick r:id="" action="ppaction://hlinkshowjump?jump=nextslide" highlightClick="1"/>
          </p:cNvPr>
          <p:cNvSpPr/>
          <p:nvPr/>
        </p:nvSpPr>
        <p:spPr>
          <a:xfrm>
            <a:off x="6367059" y="471237"/>
            <a:ext cx="2690440" cy="7025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C4</a:t>
            </a:r>
            <a:endParaRPr lang="hr-HR" sz="2800" dirty="0"/>
          </a:p>
        </p:txBody>
      </p:sp>
      <p:sp>
        <p:nvSpPr>
          <p:cNvPr id="22" name="Pravokutnik 21">
            <a:hlinkClick r:id="rId2" action="ppaction://hlinksldjump" highlightClick="1"/>
          </p:cNvPr>
          <p:cNvSpPr/>
          <p:nvPr/>
        </p:nvSpPr>
        <p:spPr>
          <a:xfrm>
            <a:off x="3689378" y="469743"/>
            <a:ext cx="2685974" cy="7376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B4</a:t>
            </a:r>
            <a:endParaRPr lang="hr-HR" sz="2800" dirty="0"/>
          </a:p>
        </p:txBody>
      </p:sp>
      <p:sp>
        <p:nvSpPr>
          <p:cNvPr id="23" name="Pravokutnik 22">
            <a:hlinkClick r:id="rId2" action="ppaction://hlinksldjump" highlightClick="1"/>
          </p:cNvPr>
          <p:cNvSpPr/>
          <p:nvPr/>
        </p:nvSpPr>
        <p:spPr>
          <a:xfrm>
            <a:off x="1030767" y="455634"/>
            <a:ext cx="2650319" cy="7155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A4</a:t>
            </a:r>
            <a:endParaRPr lang="hr-HR" sz="2800" dirty="0"/>
          </a:p>
        </p:txBody>
      </p:sp>
      <p:sp>
        <p:nvSpPr>
          <p:cNvPr id="24" name="Pravokutnik 23"/>
          <p:cNvSpPr/>
          <p:nvPr/>
        </p:nvSpPr>
        <p:spPr>
          <a:xfrm>
            <a:off x="1043870" y="5787071"/>
            <a:ext cx="10694880" cy="6993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RJEŠENJE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54922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Isparavanje">
  <a:themeElements>
    <a:clrScheme name="Prilagođeno 5">
      <a:dk1>
        <a:srgbClr val="FF0066"/>
      </a:dk1>
      <a:lt1>
        <a:srgbClr val="CCFFCC"/>
      </a:lt1>
      <a:dk2>
        <a:srgbClr val="FDE8FA"/>
      </a:dk2>
      <a:lt2>
        <a:srgbClr val="66FFFF"/>
      </a:lt2>
      <a:accent1>
        <a:srgbClr val="F4A6B8"/>
      </a:accent1>
      <a:accent2>
        <a:srgbClr val="00CC66"/>
      </a:accent2>
      <a:accent3>
        <a:srgbClr val="D794E6"/>
      </a:accent3>
      <a:accent4>
        <a:srgbClr val="0099FF"/>
      </a:accent4>
      <a:accent5>
        <a:srgbClr val="0000FF"/>
      </a:accent5>
      <a:accent6>
        <a:srgbClr val="66FF33"/>
      </a:accent6>
      <a:hlink>
        <a:srgbClr val="FB4AB6"/>
      </a:hlink>
      <a:folHlink>
        <a:srgbClr val="F98FE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Isparavanje</Template>
  <TotalTime>78</TotalTime>
  <Words>54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Algerian</vt:lpstr>
      <vt:lpstr>Arial</vt:lpstr>
      <vt:lpstr>Arial Black</vt:lpstr>
      <vt:lpstr>Isparavanje</vt:lpstr>
      <vt:lpstr>Igra asocijacija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ucenik9</dc:creator>
  <cp:lastModifiedBy>Hewlett-Packard Company</cp:lastModifiedBy>
  <cp:revision>11</cp:revision>
  <dcterms:created xsi:type="dcterms:W3CDTF">2017-03-20T12:40:16Z</dcterms:created>
  <dcterms:modified xsi:type="dcterms:W3CDTF">2017-05-10T11:46:14Z</dcterms:modified>
</cp:coreProperties>
</file>