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6910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93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5254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6275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2403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577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7005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40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17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871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419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099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731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646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377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707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96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EBCCCA-E37F-4A5A-902C-5F4F0F2B0A4F}" type="datetimeFigureOut">
              <a:rPr lang="hr-HR" smtClean="0"/>
              <a:t>8.6.2017.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2A3630-113B-4F46-9219-F8C77FF0E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9707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IGRA ASOCIJACIJA</a:t>
            </a:r>
            <a:endParaRPr lang="hr-HR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Gabrijela </a:t>
            </a:r>
            <a:r>
              <a:rPr lang="hr-HR" dirty="0" err="1" smtClean="0"/>
              <a:t>Relota</a:t>
            </a:r>
            <a:r>
              <a:rPr lang="hr-HR" dirty="0" smtClean="0"/>
              <a:t> i ZORANA ĐEKANOVIĆ,6.B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64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357275"/>
              </p:ext>
            </p:extLst>
          </p:nvPr>
        </p:nvGraphicFramePr>
        <p:xfrm>
          <a:off x="1018314" y="719666"/>
          <a:ext cx="9892144" cy="5395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036">
                  <a:extLst>
                    <a:ext uri="{9D8B030D-6E8A-4147-A177-3AD203B41FA5}">
                      <a16:colId xmlns:a16="http://schemas.microsoft.com/office/drawing/2014/main" val="3747631342"/>
                    </a:ext>
                  </a:extLst>
                </a:gridCol>
                <a:gridCol w="2473036">
                  <a:extLst>
                    <a:ext uri="{9D8B030D-6E8A-4147-A177-3AD203B41FA5}">
                      <a16:colId xmlns:a16="http://schemas.microsoft.com/office/drawing/2014/main" val="1230503098"/>
                    </a:ext>
                  </a:extLst>
                </a:gridCol>
                <a:gridCol w="2473036">
                  <a:extLst>
                    <a:ext uri="{9D8B030D-6E8A-4147-A177-3AD203B41FA5}">
                      <a16:colId xmlns:a16="http://schemas.microsoft.com/office/drawing/2014/main" val="2548222938"/>
                    </a:ext>
                  </a:extLst>
                </a:gridCol>
                <a:gridCol w="2473036">
                  <a:extLst>
                    <a:ext uri="{9D8B030D-6E8A-4147-A177-3AD203B41FA5}">
                      <a16:colId xmlns:a16="http://schemas.microsoft.com/office/drawing/2014/main" val="2914201923"/>
                    </a:ext>
                  </a:extLst>
                </a:gridCol>
              </a:tblGrid>
              <a:tr h="865708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MAČKA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MAJMUN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RESTORAN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MOĆ LEDA</a:t>
                      </a:r>
                      <a:endParaRPr lang="hr-H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778754"/>
                  </a:ext>
                </a:extLst>
              </a:tr>
              <a:tr h="865708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SIR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TORBA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HAMBURGER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PRINCEZE</a:t>
                      </a:r>
                      <a:endParaRPr lang="hr-H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982684"/>
                  </a:ext>
                </a:extLst>
              </a:tr>
              <a:tr h="865708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MIŠ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ZAGONETKE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ZVIJEZDA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LJUBAV</a:t>
                      </a:r>
                      <a:endParaRPr lang="hr-H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072504"/>
                  </a:ext>
                </a:extLst>
              </a:tr>
              <a:tr h="865708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SVAĐA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DJEVOJČICA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RAK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SNJEGOVIĆ</a:t>
                      </a:r>
                      <a:endParaRPr lang="hr-H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569597"/>
                  </a:ext>
                </a:extLst>
              </a:tr>
              <a:tr h="865708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TOM</a:t>
                      </a:r>
                      <a:r>
                        <a:rPr lang="hr-HR" sz="3200" baseline="0" dirty="0" smtClean="0"/>
                        <a:t> I JERRY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DORA</a:t>
                      </a:r>
                      <a:r>
                        <a:rPr lang="hr-HR" sz="3200" baseline="0" dirty="0" smtClean="0"/>
                        <a:t> ISTRAŽUJE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SPUŽVA BOB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FROZEN</a:t>
                      </a:r>
                      <a:endParaRPr lang="hr-H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108945"/>
                  </a:ext>
                </a:extLst>
              </a:tr>
              <a:tr h="865708">
                <a:tc gridSpan="4">
                  <a:txBody>
                    <a:bodyPr/>
                    <a:lstStyle/>
                    <a:p>
                      <a:r>
                        <a:rPr lang="hr-HR" sz="4800" dirty="0" smtClean="0"/>
                        <a:t>                        CRTIĆI</a:t>
                      </a:r>
                      <a:endParaRPr lang="hr-HR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888685"/>
                  </a:ext>
                </a:extLst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009404" y="719666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3479470" y="677002"/>
            <a:ext cx="2470066" cy="9024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5955476" y="719666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8434452" y="719666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3494320" y="1579418"/>
            <a:ext cx="2470066" cy="85496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1018314" y="1579418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5974781" y="1605533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8450787" y="1605533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8419602" y="2439170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5922064" y="2481834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3479470" y="2455719"/>
            <a:ext cx="2470066" cy="9080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1029452" y="2460502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1029452" y="3341586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3510656" y="3320254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5965129" y="3315471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8438165" y="3315132"/>
            <a:ext cx="247006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1007919" y="4174883"/>
            <a:ext cx="2470066" cy="1085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3475758" y="4206120"/>
            <a:ext cx="2470066" cy="105464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5922064" y="4191772"/>
            <a:ext cx="2470066" cy="105464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8366142" y="4191434"/>
            <a:ext cx="2553225" cy="108076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RJEŠENJE STUPCA</a:t>
            </a:r>
            <a:endParaRPr lang="hr-HR"/>
          </a:p>
        </p:txBody>
      </p:sp>
      <p:sp>
        <p:nvSpPr>
          <p:cNvPr id="26" name="Pravokutnik 25"/>
          <p:cNvSpPr/>
          <p:nvPr/>
        </p:nvSpPr>
        <p:spPr>
          <a:xfrm>
            <a:off x="1005692" y="5286881"/>
            <a:ext cx="9883976" cy="8597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33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i">
  <a:themeElements>
    <a:clrScheme name="Nebeski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s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Nebeski</Template>
  <TotalTime>37</TotalTime>
  <Words>60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Nebeski</vt:lpstr>
      <vt:lpstr>IGRA ASOCIJACIJA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ucenik3</dc:creator>
  <cp:lastModifiedBy>ucenik3</cp:lastModifiedBy>
  <cp:revision>5</cp:revision>
  <dcterms:created xsi:type="dcterms:W3CDTF">2017-06-01T13:25:59Z</dcterms:created>
  <dcterms:modified xsi:type="dcterms:W3CDTF">2017-06-08T12:57:30Z</dcterms:modified>
</cp:coreProperties>
</file>