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5689"/>
    <a:srgbClr val="4A0850"/>
    <a:srgbClr val="755789"/>
    <a:srgbClr val="55085A"/>
    <a:srgbClr val="19296E"/>
    <a:srgbClr val="734078"/>
    <a:srgbClr val="75437B"/>
    <a:srgbClr val="54085B"/>
    <a:srgbClr val="341559"/>
    <a:srgbClr val="1A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2722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912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39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97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8843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70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30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53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49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1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00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73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71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320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7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101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58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9BF003-BE26-4010-AAC3-206C53A699CD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DFE086-4950-4FB1-8A8A-F24E42010B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234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Lara Krvavica, 7,b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46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65442"/>
              </p:ext>
            </p:extLst>
          </p:nvPr>
        </p:nvGraphicFramePr>
        <p:xfrm>
          <a:off x="819150" y="1045028"/>
          <a:ext cx="10553700" cy="48521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8425"/>
                <a:gridCol w="2638425"/>
                <a:gridCol w="2638425"/>
                <a:gridCol w="2638425"/>
              </a:tblGrid>
              <a:tr h="799737"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Eifelow</a:t>
                      </a:r>
                      <a:endParaRPr lang="hr-HR" b="1" cap="none" spc="0" dirty="0" smtClean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toranj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Paris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Pikardija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Garonne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</a:tr>
              <a:tr h="799737"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Louvre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Toulouse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Lombardija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Seine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</a:tr>
              <a:tr h="799737"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Pont </a:t>
                      </a:r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du</a:t>
                      </a:r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Gard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Marseille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Provansa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Loire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</a:tr>
              <a:tr h="799737"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Notre Dame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Lille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Šampanja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Rhone</a:t>
                      </a:r>
                      <a:endParaRPr lang="hr-HR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5085A"/>
                    </a:solidFill>
                  </a:tcPr>
                </a:tc>
              </a:tr>
              <a:tr h="799737">
                <a:tc>
                  <a:txBody>
                    <a:bodyPr/>
                    <a:lstStyle/>
                    <a:p>
                      <a:pPr algn="ctr"/>
                      <a:r>
                        <a:rPr lang="hr-HR" sz="25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Znamenitosti</a:t>
                      </a:r>
                      <a:endParaRPr lang="hr-HR" sz="25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08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Gradovi</a:t>
                      </a:r>
                      <a:endParaRPr lang="hr-HR" sz="25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08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b="1" cap="none" spc="0" dirty="0" err="1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Povjesne</a:t>
                      </a:r>
                      <a:r>
                        <a:rPr lang="hr-HR" sz="25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 pokrajine</a:t>
                      </a:r>
                      <a:endParaRPr lang="hr-HR" sz="25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08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5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Rijeke</a:t>
                      </a:r>
                      <a:endParaRPr lang="hr-HR" sz="25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0850"/>
                    </a:solidFill>
                  </a:tcPr>
                </a:tc>
              </a:tr>
              <a:tr h="799737">
                <a:tc gridSpan="4">
                  <a:txBody>
                    <a:bodyPr/>
                    <a:lstStyle/>
                    <a:p>
                      <a:pPr algn="ctr"/>
                      <a:r>
                        <a:rPr lang="hr-HR" sz="30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Francuska</a:t>
                      </a:r>
                      <a:endParaRPr lang="hr-HR" sz="30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solidFill>
                      <a:srgbClr val="7557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7557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7557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755789"/>
                    </a:solidFill>
                  </a:tcPr>
                </a:tc>
              </a:tr>
            </a:tbl>
          </a:graphicData>
        </a:graphic>
      </p:graphicFrame>
      <p:sp>
        <p:nvSpPr>
          <p:cNvPr id="9" name="Pravokutnik 8"/>
          <p:cNvSpPr/>
          <p:nvPr/>
        </p:nvSpPr>
        <p:spPr>
          <a:xfrm>
            <a:off x="3484518" y="4244879"/>
            <a:ext cx="2629444" cy="828747"/>
          </a:xfrm>
          <a:prstGeom prst="rect">
            <a:avLst/>
          </a:prstGeom>
          <a:solidFill>
            <a:srgbClr val="4A0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/>
              <a:t>Rješenje stupca B</a:t>
            </a:r>
            <a:endParaRPr lang="hr-HR" sz="2500" dirty="0"/>
          </a:p>
        </p:txBody>
      </p:sp>
      <p:sp>
        <p:nvSpPr>
          <p:cNvPr id="10" name="Pravokutnik 9"/>
          <p:cNvSpPr/>
          <p:nvPr/>
        </p:nvSpPr>
        <p:spPr>
          <a:xfrm>
            <a:off x="6104981" y="4249763"/>
            <a:ext cx="2629444" cy="841842"/>
          </a:xfrm>
          <a:prstGeom prst="rect">
            <a:avLst/>
          </a:prstGeom>
          <a:solidFill>
            <a:srgbClr val="4A0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/>
              <a:t>Rješenje stupca C</a:t>
            </a:r>
            <a:endParaRPr lang="hr-HR" sz="2500" dirty="0"/>
          </a:p>
        </p:txBody>
      </p:sp>
      <p:sp>
        <p:nvSpPr>
          <p:cNvPr id="11" name="Pravokutnik 10"/>
          <p:cNvSpPr/>
          <p:nvPr/>
        </p:nvSpPr>
        <p:spPr>
          <a:xfrm>
            <a:off x="6113962" y="3455837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6104981" y="2645972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6104981" y="1854924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743406" y="4258644"/>
            <a:ext cx="2629444" cy="817388"/>
          </a:xfrm>
          <a:prstGeom prst="rect">
            <a:avLst/>
          </a:prstGeom>
          <a:solidFill>
            <a:srgbClr val="4A0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/>
              <a:t>Rješenje stupca D</a:t>
            </a:r>
            <a:endParaRPr lang="hr-HR" sz="2500" dirty="0"/>
          </a:p>
        </p:txBody>
      </p:sp>
      <p:sp>
        <p:nvSpPr>
          <p:cNvPr id="15" name="Pravokutnik 14"/>
          <p:cNvSpPr/>
          <p:nvPr/>
        </p:nvSpPr>
        <p:spPr>
          <a:xfrm>
            <a:off x="8752387" y="3441331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750483" y="2624019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8743406" y="1854924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8752387" y="1045028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6113962" y="1045028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3466556" y="1045028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836022" y="1043590"/>
            <a:ext cx="2609985" cy="810746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835208" y="3437875"/>
            <a:ext cx="2613385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3459479" y="1842303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3459479" y="2647405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3468460" y="3443691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819150" y="1860179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824322" y="2652660"/>
            <a:ext cx="2629444" cy="792481"/>
          </a:xfrm>
          <a:prstGeom prst="rect">
            <a:avLst/>
          </a:prstGeom>
          <a:solidFill>
            <a:srgbClr val="5508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810169" y="5106111"/>
            <a:ext cx="10562681" cy="792481"/>
          </a:xfrm>
          <a:prstGeom prst="rect">
            <a:avLst/>
          </a:prstGeom>
          <a:solidFill>
            <a:srgbClr val="7756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000" dirty="0" smtClean="0"/>
              <a:t>Konačno Rješenje</a:t>
            </a:r>
            <a:endParaRPr lang="hr-HR" sz="3000" dirty="0"/>
          </a:p>
        </p:txBody>
      </p:sp>
      <p:sp>
        <p:nvSpPr>
          <p:cNvPr id="33" name="Pravokutnik 32"/>
          <p:cNvSpPr/>
          <p:nvPr/>
        </p:nvSpPr>
        <p:spPr>
          <a:xfrm>
            <a:off x="819150" y="4248318"/>
            <a:ext cx="2645502" cy="821870"/>
          </a:xfrm>
          <a:prstGeom prst="rect">
            <a:avLst/>
          </a:prstGeom>
          <a:solidFill>
            <a:srgbClr val="4A0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/>
              <a:t>Rješenje stupca A</a:t>
            </a:r>
            <a:endParaRPr lang="hr-HR" sz="2500" dirty="0"/>
          </a:p>
        </p:txBody>
      </p:sp>
      <p:cxnSp>
        <p:nvCxnSpPr>
          <p:cNvPr id="35" name="Ravni poveznik 34"/>
          <p:cNvCxnSpPr/>
          <p:nvPr/>
        </p:nvCxnSpPr>
        <p:spPr>
          <a:xfrm>
            <a:off x="3446007" y="1043590"/>
            <a:ext cx="18645" cy="40265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 flipH="1">
            <a:off x="808533" y="1045028"/>
            <a:ext cx="20520" cy="48582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>
            <a:off x="8756238" y="1070533"/>
            <a:ext cx="18645" cy="40265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11360767" y="1061552"/>
            <a:ext cx="18238" cy="48265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6097221" y="1061552"/>
            <a:ext cx="18645" cy="40265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811120" y="1043589"/>
            <a:ext cx="1057071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 flipV="1">
            <a:off x="819625" y="5893336"/>
            <a:ext cx="1057071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 flipV="1">
            <a:off x="857601" y="4252696"/>
            <a:ext cx="10503166" cy="661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 flipV="1">
            <a:off x="834225" y="2644334"/>
            <a:ext cx="10535661" cy="389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44"/>
          <p:cNvCxnSpPr/>
          <p:nvPr/>
        </p:nvCxnSpPr>
        <p:spPr>
          <a:xfrm flipV="1">
            <a:off x="836022" y="3444016"/>
            <a:ext cx="10521919" cy="1253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>
            <a:off x="836022" y="5081594"/>
            <a:ext cx="10524745" cy="3442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vni poveznik 52"/>
          <p:cNvCxnSpPr/>
          <p:nvPr/>
        </p:nvCxnSpPr>
        <p:spPr>
          <a:xfrm flipV="1">
            <a:off x="853955" y="1835935"/>
            <a:ext cx="10503986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81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Nebesk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TM03457452[[fn=Nebeski]]</Template>
  <TotalTime>58</TotalTime>
  <Words>62</Words>
  <Application>Microsoft Office PowerPoint</Application>
  <PresentationFormat>Široki zaslon</PresentationFormat>
  <Paragraphs>45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Nebeski</vt:lpstr>
      <vt:lpstr>Igra asocijacija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Hewlett-Packard Company</dc:creator>
  <cp:lastModifiedBy>Hewlett-Packard Company</cp:lastModifiedBy>
  <cp:revision>7</cp:revision>
  <dcterms:created xsi:type="dcterms:W3CDTF">2017-06-07T12:51:01Z</dcterms:created>
  <dcterms:modified xsi:type="dcterms:W3CDTF">2017-06-07T13:49:11Z</dcterms:modified>
</cp:coreProperties>
</file>