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Srednji stil 4 - Isticanj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954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32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177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026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084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469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0595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581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09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1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259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70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982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76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01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05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02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42000">
              <a:schemeClr val="accent2">
                <a:lumMod val="75000"/>
              </a:schemeClr>
            </a:gs>
            <a:gs pos="77000">
              <a:srgbClr val="0070C0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A73DF8D-1CCE-4A64-994D-5DB5F2B7DE19}" type="datetimeFigureOut">
              <a:rPr lang="hr-HR" smtClean="0"/>
              <a:t>7.6.2017.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0951248-AA4D-464D-A611-078C48AF2A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580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Mateo Tomić, 6.A i Luka </a:t>
            </a:r>
            <a:r>
              <a:rPr lang="hr-HR" dirty="0" err="1" smtClean="0"/>
              <a:t>Krstanović</a:t>
            </a:r>
            <a:r>
              <a:rPr lang="hr-HR" dirty="0" smtClean="0"/>
              <a:t>, 6.B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08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18291"/>
              </p:ext>
            </p:extLst>
          </p:nvPr>
        </p:nvGraphicFramePr>
        <p:xfrm>
          <a:off x="1097280" y="554203"/>
          <a:ext cx="9649096" cy="484313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12274"/>
                <a:gridCol w="2412274"/>
                <a:gridCol w="2412274"/>
                <a:gridCol w="2412274"/>
              </a:tblGrid>
              <a:tr h="785747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Elixir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Trevor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Helsinki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Electronic</a:t>
                      </a:r>
                      <a:r>
                        <a:rPr lang="hr-HR" baseline="0" dirty="0" smtClean="0"/>
                        <a:t> Arts</a:t>
                      </a:r>
                      <a:endParaRPr lang="hr-HR" dirty="0"/>
                    </a:p>
                  </a:txBody>
                  <a:tcPr/>
                </a:tc>
              </a:tr>
              <a:tr h="785747">
                <a:tc>
                  <a:txBody>
                    <a:bodyPr/>
                    <a:lstStyle/>
                    <a:p>
                      <a:r>
                        <a:rPr lang="hr-HR" dirty="0" smtClean="0"/>
                        <a:t>Kartice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Mount </a:t>
                      </a:r>
                      <a:r>
                        <a:rPr lang="hr-HR" dirty="0" err="1" smtClean="0"/>
                        <a:t>Chilliad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Finska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Gol</a:t>
                      </a:r>
                      <a:endParaRPr lang="hr-HR" dirty="0"/>
                    </a:p>
                  </a:txBody>
                  <a:tcPr/>
                </a:tc>
              </a:tr>
              <a:tr h="785747">
                <a:tc>
                  <a:txBody>
                    <a:bodyPr/>
                    <a:lstStyle/>
                    <a:p>
                      <a:r>
                        <a:rPr lang="hr-HR" dirty="0" smtClean="0"/>
                        <a:t>Toranj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Mudja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Hay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Day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Lopta</a:t>
                      </a:r>
                      <a:endParaRPr lang="hr-HR" dirty="0"/>
                    </a:p>
                  </a:txBody>
                  <a:tcPr/>
                </a:tc>
              </a:tr>
              <a:tr h="785747">
                <a:tc>
                  <a:txBody>
                    <a:bodyPr/>
                    <a:lstStyle/>
                    <a:p>
                      <a:r>
                        <a:rPr lang="hr-HR" dirty="0" smtClean="0"/>
                        <a:t>Klan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Franklin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Boom Beach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Ronaldo</a:t>
                      </a:r>
                      <a:endParaRPr lang="hr-HR" dirty="0"/>
                    </a:p>
                  </a:txBody>
                  <a:tcPr/>
                </a:tc>
              </a:tr>
              <a:tr h="785747">
                <a:tc>
                  <a:txBody>
                    <a:bodyPr/>
                    <a:lstStyle/>
                    <a:p>
                      <a:r>
                        <a:rPr lang="hr-HR" dirty="0" smtClean="0"/>
                        <a:t>Clash </a:t>
                      </a:r>
                      <a:r>
                        <a:rPr lang="hr-HR" dirty="0" err="1" smtClean="0"/>
                        <a:t>Royale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GTA 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SuperCell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FIFA</a:t>
                      </a:r>
                      <a:endParaRPr lang="hr-HR" dirty="0"/>
                    </a:p>
                  </a:txBody>
                  <a:tcPr/>
                </a:tc>
              </a:tr>
              <a:tr h="785747">
                <a:tc gridSpan="4">
                  <a:txBody>
                    <a:bodyPr/>
                    <a:lstStyle/>
                    <a:p>
                      <a:r>
                        <a:rPr lang="hr-HR" sz="5400" baseline="0" dirty="0" smtClean="0"/>
                        <a:t>                       Videoigre      </a:t>
                      </a:r>
                      <a:endParaRPr lang="hr-HR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105989" y="557349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526971" y="557349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105989" y="1351762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3526970" y="1332411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921827" y="557349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5921826" y="1332411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8334100" y="557349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8334099" y="1336764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5921822" y="2107473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509545" y="2107473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1097279" y="2126824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334098" y="2119325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8334097" y="2901886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5930530" y="2894387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3526964" y="2894387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114684" y="2894387"/>
            <a:ext cx="2394857" cy="775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3509541" y="3681300"/>
            <a:ext cx="2412277" cy="782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RJEŠENJE STUPCA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1079843" y="3676948"/>
            <a:ext cx="2447122" cy="78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1097279" y="4486359"/>
            <a:ext cx="9631675" cy="933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/>
              <a:t>KONAČNO RJEŠENJE</a:t>
            </a:r>
            <a:endParaRPr lang="hr-HR" sz="3600" dirty="0"/>
          </a:p>
        </p:txBody>
      </p:sp>
      <p:sp>
        <p:nvSpPr>
          <p:cNvPr id="24" name="Pravokutnik 23"/>
          <p:cNvSpPr/>
          <p:nvPr/>
        </p:nvSpPr>
        <p:spPr>
          <a:xfrm>
            <a:off x="8334097" y="3676948"/>
            <a:ext cx="2394857" cy="809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5930530" y="3676948"/>
            <a:ext cx="2403567" cy="809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35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6" grpId="0" animBg="1"/>
    </p:bldLst>
  </p:timing>
</p:sld>
</file>

<file path=ppt/theme/theme1.xml><?xml version="1.0" encoding="utf-8"?>
<a:theme xmlns:a="http://schemas.openxmlformats.org/drawingml/2006/main" name="Dubina">
  <a:themeElements>
    <a:clrScheme name="Dubin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ubin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ub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Dubina</Template>
  <TotalTime>44</TotalTime>
  <Words>65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Corbel</vt:lpstr>
      <vt:lpstr>Dubina</vt:lpstr>
      <vt:lpstr>Igra asocijacija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Hewlett-Packard Company</dc:creator>
  <cp:lastModifiedBy>Hewlett-Packard Company</cp:lastModifiedBy>
  <cp:revision>7</cp:revision>
  <dcterms:created xsi:type="dcterms:W3CDTF">2017-06-06T10:29:14Z</dcterms:created>
  <dcterms:modified xsi:type="dcterms:W3CDTF">2017-06-07T10:51:06Z</dcterms:modified>
</cp:coreProperties>
</file>