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rednji stil 2 - Isticanj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rednji stil 2 - Isticanj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Svijetli stil 2 - Isticanj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A107856-5554-42FB-B03E-39F5DBC370BA}" styleName="Srednji stil 4 - Isticanj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33BABE8-276B-4D9E-AD27-3C2B40FD996D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4C4D0C01-4BD3-4056-9279-CB9A4FE7A0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8582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ABE8-276B-4D9E-AD27-3C2B40FD996D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0C01-4BD3-4056-9279-CB9A4FE7A0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83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ABE8-276B-4D9E-AD27-3C2B40FD996D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0C01-4BD3-4056-9279-CB9A4FE7A0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9573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ABE8-276B-4D9E-AD27-3C2B40FD996D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0C01-4BD3-4056-9279-CB9A4FE7A0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9057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ABE8-276B-4D9E-AD27-3C2B40FD996D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0C01-4BD3-4056-9279-CB9A4FE7A0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9004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ABE8-276B-4D9E-AD27-3C2B40FD996D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0C01-4BD3-4056-9279-CB9A4FE7A0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7620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ABE8-276B-4D9E-AD27-3C2B40FD996D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0C01-4BD3-4056-9279-CB9A4FE7A0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2832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ABE8-276B-4D9E-AD27-3C2B40FD996D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0C01-4BD3-4056-9279-CB9A4FE7A09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615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ABE8-276B-4D9E-AD27-3C2B40FD996D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0C01-4BD3-4056-9279-CB9A4FE7A0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140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ABE8-276B-4D9E-AD27-3C2B40FD996D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0C01-4BD3-4056-9279-CB9A4FE7A0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6403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ABE8-276B-4D9E-AD27-3C2B40FD996D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0C01-4BD3-4056-9279-CB9A4FE7A0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8095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ABE8-276B-4D9E-AD27-3C2B40FD996D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0C01-4BD3-4056-9279-CB9A4FE7A0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596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ABE8-276B-4D9E-AD27-3C2B40FD996D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0C01-4BD3-4056-9279-CB9A4FE7A0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2208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ABE8-276B-4D9E-AD27-3C2B40FD996D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0C01-4BD3-4056-9279-CB9A4FE7A0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1995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ABE8-276B-4D9E-AD27-3C2B40FD996D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0C01-4BD3-4056-9279-CB9A4FE7A0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325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ABE8-276B-4D9E-AD27-3C2B40FD996D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0C01-4BD3-4056-9279-CB9A4FE7A0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916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ABE8-276B-4D9E-AD27-3C2B40FD996D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0C01-4BD3-4056-9279-CB9A4FE7A0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3216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33BABE8-276B-4D9E-AD27-3C2B40FD996D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C4D0C01-4BD3-4056-9279-CB9A4FE7A0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71689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241800" y="2336800"/>
            <a:ext cx="7543800" cy="1524000"/>
          </a:xfrm>
        </p:spPr>
        <p:txBody>
          <a:bodyPr>
            <a:normAutofit/>
          </a:bodyPr>
          <a:lstStyle/>
          <a:p>
            <a:pPr algn="ctr"/>
            <a:r>
              <a:rPr lang="hr-HR" sz="6600" dirty="0" smtClean="0"/>
              <a:t>Igra asocijacija</a:t>
            </a:r>
            <a:endParaRPr lang="hr-HR" sz="66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851400" y="4051301"/>
            <a:ext cx="6308725" cy="1333500"/>
          </a:xfrm>
        </p:spPr>
        <p:txBody>
          <a:bodyPr/>
          <a:lstStyle/>
          <a:p>
            <a:pPr algn="l"/>
            <a:r>
              <a:rPr lang="hr-HR" dirty="0" smtClean="0"/>
              <a:t>Marijana </a:t>
            </a:r>
            <a:r>
              <a:rPr lang="hr-HR" dirty="0" err="1" smtClean="0"/>
              <a:t>subotić</a:t>
            </a:r>
            <a:r>
              <a:rPr lang="hr-HR" dirty="0" smtClean="0"/>
              <a:t> I MILICA BRADAŠ, 6.A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913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168329"/>
              </p:ext>
            </p:extLst>
          </p:nvPr>
        </p:nvGraphicFramePr>
        <p:xfrm>
          <a:off x="1041400" y="884766"/>
          <a:ext cx="7581900" cy="460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475">
                  <a:extLst>
                    <a:ext uri="{9D8B030D-6E8A-4147-A177-3AD203B41FA5}">
                      <a16:colId xmlns:a16="http://schemas.microsoft.com/office/drawing/2014/main" val="3743493288"/>
                    </a:ext>
                  </a:extLst>
                </a:gridCol>
                <a:gridCol w="1895475">
                  <a:extLst>
                    <a:ext uri="{9D8B030D-6E8A-4147-A177-3AD203B41FA5}">
                      <a16:colId xmlns:a16="http://schemas.microsoft.com/office/drawing/2014/main" val="1754248980"/>
                    </a:ext>
                  </a:extLst>
                </a:gridCol>
                <a:gridCol w="1895475">
                  <a:extLst>
                    <a:ext uri="{9D8B030D-6E8A-4147-A177-3AD203B41FA5}">
                      <a16:colId xmlns:a16="http://schemas.microsoft.com/office/drawing/2014/main" val="2171006246"/>
                    </a:ext>
                  </a:extLst>
                </a:gridCol>
                <a:gridCol w="1895475">
                  <a:extLst>
                    <a:ext uri="{9D8B030D-6E8A-4147-A177-3AD203B41FA5}">
                      <a16:colId xmlns:a16="http://schemas.microsoft.com/office/drawing/2014/main" val="3284265601"/>
                    </a:ext>
                  </a:extLst>
                </a:gridCol>
              </a:tblGrid>
              <a:tr h="720372">
                <a:tc>
                  <a:txBody>
                    <a:bodyPr/>
                    <a:lstStyle/>
                    <a:p>
                      <a:r>
                        <a:rPr lang="hr-HR" sz="2800" b="0" dirty="0" smtClean="0"/>
                        <a:t>Karta</a:t>
                      </a:r>
                      <a:endParaRPr lang="hr-H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b="0" dirty="0" smtClean="0"/>
                        <a:t>Gramatika</a:t>
                      </a:r>
                      <a:endParaRPr lang="hr-H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b="0" dirty="0" smtClean="0"/>
                        <a:t>Životinje</a:t>
                      </a:r>
                      <a:endParaRPr lang="hr-H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b="0" dirty="0" smtClean="0"/>
                        <a:t>Kist</a:t>
                      </a:r>
                      <a:endParaRPr lang="hr-HR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326369"/>
                  </a:ext>
                </a:extLst>
              </a:tr>
              <a:tr h="720372"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Globus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Književnost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Biljke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Papir</a:t>
                      </a:r>
                      <a:endParaRPr lang="hr-H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967419"/>
                  </a:ext>
                </a:extLst>
              </a:tr>
              <a:tr h="720372"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Gradovi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Glagoli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Stanice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Crtanje</a:t>
                      </a:r>
                      <a:endParaRPr lang="hr-H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780376"/>
                  </a:ext>
                </a:extLst>
              </a:tr>
              <a:tr h="720372"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Države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Imenice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Organizmi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Tempere</a:t>
                      </a:r>
                      <a:endParaRPr lang="hr-H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022138"/>
                  </a:ext>
                </a:extLst>
              </a:tr>
              <a:tr h="720372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GEOGRAFIJA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HRVATSKI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PRIRODA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LIKOVNI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26425"/>
                  </a:ext>
                </a:extLst>
              </a:tr>
              <a:tr h="720372">
                <a:tc gridSpan="4">
                  <a:txBody>
                    <a:bodyPr/>
                    <a:lstStyle/>
                    <a:p>
                      <a:pPr algn="ctr"/>
                      <a:r>
                        <a:rPr lang="hr-HR" sz="6000" dirty="0" smtClean="0"/>
                        <a:t>ŠKOLSKI</a:t>
                      </a:r>
                      <a:r>
                        <a:rPr lang="hr-HR" sz="6000" baseline="0" dirty="0" smtClean="0"/>
                        <a:t> PREDMETI</a:t>
                      </a:r>
                      <a:endParaRPr lang="hr-HR" sz="6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946090"/>
                  </a:ext>
                </a:extLst>
              </a:tr>
            </a:tbl>
          </a:graphicData>
        </a:graphic>
      </p:graphicFrame>
      <p:sp>
        <p:nvSpPr>
          <p:cNvPr id="4" name="Pravokutnik 3"/>
          <p:cNvSpPr/>
          <p:nvPr/>
        </p:nvSpPr>
        <p:spPr>
          <a:xfrm>
            <a:off x="1041400" y="884766"/>
            <a:ext cx="1917700" cy="715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1041400" y="1600200"/>
            <a:ext cx="1917700" cy="715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1041400" y="2315634"/>
            <a:ext cx="1917700" cy="715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1041400" y="3031068"/>
            <a:ext cx="1917700" cy="715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1041400" y="3746502"/>
            <a:ext cx="1917700" cy="715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STUPCA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2959100" y="884766"/>
            <a:ext cx="1917700" cy="715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2959100" y="1600200"/>
            <a:ext cx="1917700" cy="715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2959100" y="2318667"/>
            <a:ext cx="1917700" cy="715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2959100" y="3025920"/>
            <a:ext cx="1917700" cy="715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>
            <a:off x="2959100" y="3733173"/>
            <a:ext cx="1917700" cy="715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STUPCA</a:t>
            </a:r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4832350" y="871437"/>
            <a:ext cx="1917700" cy="715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>
            <a:off x="4865688" y="1595541"/>
            <a:ext cx="1917700" cy="715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4854575" y="2318667"/>
            <a:ext cx="1917700" cy="715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17" name="Pravokutnik 16"/>
          <p:cNvSpPr/>
          <p:nvPr/>
        </p:nvSpPr>
        <p:spPr>
          <a:xfrm>
            <a:off x="4876800" y="3018767"/>
            <a:ext cx="1917700" cy="715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18" name="Pravokutnik 17"/>
          <p:cNvSpPr/>
          <p:nvPr/>
        </p:nvSpPr>
        <p:spPr>
          <a:xfrm>
            <a:off x="4876800" y="3740865"/>
            <a:ext cx="1917700" cy="715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STUPCA</a:t>
            </a:r>
            <a:endParaRPr lang="hr-HR" dirty="0"/>
          </a:p>
        </p:txBody>
      </p:sp>
      <p:sp>
        <p:nvSpPr>
          <p:cNvPr id="19" name="Pravokutnik 18"/>
          <p:cNvSpPr/>
          <p:nvPr/>
        </p:nvSpPr>
        <p:spPr>
          <a:xfrm>
            <a:off x="6705600" y="858108"/>
            <a:ext cx="1917700" cy="715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hr-HR" dirty="0"/>
          </a:p>
        </p:txBody>
      </p:sp>
      <p:sp>
        <p:nvSpPr>
          <p:cNvPr id="20" name="Pravokutnik 19"/>
          <p:cNvSpPr/>
          <p:nvPr/>
        </p:nvSpPr>
        <p:spPr>
          <a:xfrm>
            <a:off x="6708775" y="1580206"/>
            <a:ext cx="1917700" cy="715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hr-HR" dirty="0"/>
          </a:p>
        </p:txBody>
      </p:sp>
      <p:sp>
        <p:nvSpPr>
          <p:cNvPr id="21" name="Pravokutnik 20"/>
          <p:cNvSpPr/>
          <p:nvPr/>
        </p:nvSpPr>
        <p:spPr>
          <a:xfrm>
            <a:off x="6711950" y="2306316"/>
            <a:ext cx="1917700" cy="715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hr-HR" dirty="0"/>
          </a:p>
        </p:txBody>
      </p:sp>
      <p:sp>
        <p:nvSpPr>
          <p:cNvPr id="22" name="Pravokutnik 21"/>
          <p:cNvSpPr/>
          <p:nvPr/>
        </p:nvSpPr>
        <p:spPr>
          <a:xfrm>
            <a:off x="6734175" y="3034101"/>
            <a:ext cx="1917700" cy="715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D4</a:t>
            </a:r>
            <a:endParaRPr lang="hr-HR" dirty="0"/>
          </a:p>
        </p:txBody>
      </p:sp>
      <p:sp>
        <p:nvSpPr>
          <p:cNvPr id="23" name="Pravokutnik 22"/>
          <p:cNvSpPr/>
          <p:nvPr/>
        </p:nvSpPr>
        <p:spPr>
          <a:xfrm>
            <a:off x="6694488" y="3733173"/>
            <a:ext cx="1917700" cy="715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STUPCA</a:t>
            </a:r>
            <a:endParaRPr lang="hr-HR" dirty="0"/>
          </a:p>
        </p:txBody>
      </p:sp>
      <p:sp>
        <p:nvSpPr>
          <p:cNvPr id="24" name="Pravokutnik 23"/>
          <p:cNvSpPr/>
          <p:nvPr/>
        </p:nvSpPr>
        <p:spPr>
          <a:xfrm>
            <a:off x="1041401" y="4469628"/>
            <a:ext cx="7610474" cy="10591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 smtClean="0"/>
              <a:t>KONAČNO RJEŠENJE</a:t>
            </a:r>
            <a:endParaRPr lang="hr-HR" sz="6000" dirty="0"/>
          </a:p>
        </p:txBody>
      </p:sp>
    </p:spTree>
    <p:extLst>
      <p:ext uri="{BB962C8B-B14F-4D97-AF65-F5344CB8AC3E}">
        <p14:creationId xmlns:p14="http://schemas.microsoft.com/office/powerpoint/2010/main" val="321001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ski">
  <a:themeElements>
    <a:clrScheme name="Nebeski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Nebeski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sk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Nebeski</Template>
  <TotalTime>34</TotalTime>
  <Words>57</Words>
  <Application>Microsoft Office PowerPoint</Application>
  <PresentationFormat>Široki zaslon</PresentationFormat>
  <Paragraphs>44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Nebeski</vt:lpstr>
      <vt:lpstr>Igra asocijacija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asocijacija</dc:title>
  <dc:creator>ucenik3</dc:creator>
  <cp:lastModifiedBy>ucenik3</cp:lastModifiedBy>
  <cp:revision>4</cp:revision>
  <dcterms:created xsi:type="dcterms:W3CDTF">2017-06-06T10:35:06Z</dcterms:created>
  <dcterms:modified xsi:type="dcterms:W3CDTF">2017-06-06T11:10:02Z</dcterms:modified>
</cp:coreProperties>
</file>