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66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rednji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Srednji stil 4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1145-BBBB-4E0D-8147-98A7B41CDBF8}" type="datetimeFigureOut">
              <a:rPr lang="hr-HR" smtClean="0"/>
              <a:t>14.6.2017.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EE2-F3C5-404D-99F6-AED9B188E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035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1145-BBBB-4E0D-8147-98A7B41CDBF8}" type="datetimeFigureOut">
              <a:rPr lang="hr-HR" smtClean="0"/>
              <a:t>14.6.2017.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EE2-F3C5-404D-99F6-AED9B188E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357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1145-BBBB-4E0D-8147-98A7B41CDBF8}" type="datetimeFigureOut">
              <a:rPr lang="hr-HR" smtClean="0"/>
              <a:t>14.6.2017.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EE2-F3C5-404D-99F6-AED9B188E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986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1145-BBBB-4E0D-8147-98A7B41CDBF8}" type="datetimeFigureOut">
              <a:rPr lang="hr-HR" smtClean="0"/>
              <a:t>14.6.2017.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EE2-F3C5-404D-99F6-AED9B188E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576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1145-BBBB-4E0D-8147-98A7B41CDBF8}" type="datetimeFigureOut">
              <a:rPr lang="hr-HR" smtClean="0"/>
              <a:t>14.6.2017.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EE2-F3C5-404D-99F6-AED9B188E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564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1145-BBBB-4E0D-8147-98A7B41CDBF8}" type="datetimeFigureOut">
              <a:rPr lang="hr-HR" smtClean="0"/>
              <a:t>14.6.2017.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EE2-F3C5-404D-99F6-AED9B188E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523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1145-BBBB-4E0D-8147-98A7B41CDBF8}" type="datetimeFigureOut">
              <a:rPr lang="hr-HR" smtClean="0"/>
              <a:t>14.6.2017.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EE2-F3C5-404D-99F6-AED9B188E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468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1145-BBBB-4E0D-8147-98A7B41CDBF8}" type="datetimeFigureOut">
              <a:rPr lang="hr-HR" smtClean="0"/>
              <a:t>14.6.2017.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EE2-F3C5-404D-99F6-AED9B188E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285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1145-BBBB-4E0D-8147-98A7B41CDBF8}" type="datetimeFigureOut">
              <a:rPr lang="hr-HR" smtClean="0"/>
              <a:t>14.6.2017.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EE2-F3C5-404D-99F6-AED9B188E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841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1145-BBBB-4E0D-8147-98A7B41CDBF8}" type="datetimeFigureOut">
              <a:rPr lang="hr-HR" smtClean="0"/>
              <a:t>14.6.2017.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EE2-F3C5-404D-99F6-AED9B188E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184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1145-BBBB-4E0D-8147-98A7B41CDBF8}" type="datetimeFigureOut">
              <a:rPr lang="hr-HR" smtClean="0"/>
              <a:t>14.6.2017.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EE2-F3C5-404D-99F6-AED9B188E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254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CC"/>
            </a:gs>
            <a:gs pos="44000">
              <a:srgbClr val="6600FF"/>
            </a:gs>
            <a:gs pos="89000">
              <a:srgbClr val="CC99FF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31145-BBBB-4E0D-8147-98A7B41CDBF8}" type="datetimeFigureOut">
              <a:rPr lang="hr-HR" smtClean="0"/>
              <a:t>14.6.2017.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72EE2-F3C5-404D-99F6-AED9B188E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923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asocijacija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Nina Ćapin,7.c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16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518070"/>
              </p:ext>
            </p:extLst>
          </p:nvPr>
        </p:nvGraphicFramePr>
        <p:xfrm>
          <a:off x="1298448" y="585218"/>
          <a:ext cx="9802368" cy="5532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50592">
                  <a:extLst>
                    <a:ext uri="{9D8B030D-6E8A-4147-A177-3AD203B41FA5}">
                      <a16:colId xmlns="" xmlns:a16="http://schemas.microsoft.com/office/drawing/2014/main" val="2652953807"/>
                    </a:ext>
                  </a:extLst>
                </a:gridCol>
                <a:gridCol w="2450592">
                  <a:extLst>
                    <a:ext uri="{9D8B030D-6E8A-4147-A177-3AD203B41FA5}">
                      <a16:colId xmlns="" xmlns:a16="http://schemas.microsoft.com/office/drawing/2014/main" val="2935232847"/>
                    </a:ext>
                  </a:extLst>
                </a:gridCol>
                <a:gridCol w="2450592">
                  <a:extLst>
                    <a:ext uri="{9D8B030D-6E8A-4147-A177-3AD203B41FA5}">
                      <a16:colId xmlns="" xmlns:a16="http://schemas.microsoft.com/office/drawing/2014/main" val="44528752"/>
                    </a:ext>
                  </a:extLst>
                </a:gridCol>
                <a:gridCol w="2450592">
                  <a:extLst>
                    <a:ext uri="{9D8B030D-6E8A-4147-A177-3AD203B41FA5}">
                      <a16:colId xmlns="" xmlns:a16="http://schemas.microsoft.com/office/drawing/2014/main" val="3242308326"/>
                    </a:ext>
                  </a:extLst>
                </a:gridCol>
              </a:tblGrid>
              <a:tr h="868680">
                <a:tc>
                  <a:txBody>
                    <a:bodyPr/>
                    <a:lstStyle/>
                    <a:p>
                      <a:r>
                        <a:rPr lang="hr-HR" dirty="0" smtClean="0"/>
                        <a:t>Vrabac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Ris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Ovčar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mrki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9630233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r>
                        <a:rPr lang="hr-HR" dirty="0" smtClean="0"/>
                        <a:t>Kos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Perzijska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Vučijak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Panda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6078091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r>
                        <a:rPr lang="hr-HR" dirty="0" smtClean="0"/>
                        <a:t>Roda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Gepard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Bulldog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Naočar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6646118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r>
                        <a:rPr lang="hr-HR" dirty="0" smtClean="0"/>
                        <a:t>Vrana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Tigar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Zlatni </a:t>
                      </a:r>
                      <a:r>
                        <a:rPr lang="hr-HR" dirty="0" err="1" smtClean="0"/>
                        <a:t>retriver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Polarni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7913350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r>
                        <a:rPr lang="hr-HR" dirty="0" smtClean="0"/>
                        <a:t>Ptice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Mačke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Psi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Medvjedi  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9491933"/>
                  </a:ext>
                </a:extLst>
              </a:tr>
              <a:tr h="868680">
                <a:tc gridSpan="4">
                  <a:txBody>
                    <a:bodyPr/>
                    <a:lstStyle/>
                    <a:p>
                      <a:pPr algn="ctr"/>
                      <a:r>
                        <a:rPr lang="hr-HR" sz="7200" dirty="0" smtClean="0"/>
                        <a:t>ŽIVOTINJE</a:t>
                      </a:r>
                      <a:endParaRPr lang="hr-HR" sz="72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28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8386578"/>
                  </a:ext>
                </a:extLst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1299683" y="581216"/>
            <a:ext cx="2441530" cy="86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51" name="Pravokutnik 50"/>
          <p:cNvSpPr/>
          <p:nvPr/>
        </p:nvSpPr>
        <p:spPr>
          <a:xfrm>
            <a:off x="3741213" y="581216"/>
            <a:ext cx="2461879" cy="86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52" name="Pravokutnik 51"/>
          <p:cNvSpPr/>
          <p:nvPr/>
        </p:nvSpPr>
        <p:spPr>
          <a:xfrm>
            <a:off x="1298448" y="1443798"/>
            <a:ext cx="2461879" cy="86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53" name="Pravokutnik 52"/>
          <p:cNvSpPr/>
          <p:nvPr/>
        </p:nvSpPr>
        <p:spPr>
          <a:xfrm>
            <a:off x="3728813" y="1458448"/>
            <a:ext cx="2461879" cy="86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54" name="Pravokutnik 53"/>
          <p:cNvSpPr/>
          <p:nvPr/>
        </p:nvSpPr>
        <p:spPr>
          <a:xfrm>
            <a:off x="8643056" y="1465761"/>
            <a:ext cx="2461879" cy="86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55" name="Pravokutnik 54"/>
          <p:cNvSpPr/>
          <p:nvPr/>
        </p:nvSpPr>
        <p:spPr>
          <a:xfrm>
            <a:off x="8634753" y="2319853"/>
            <a:ext cx="2461879" cy="86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56" name="Pravokutnik 55"/>
          <p:cNvSpPr/>
          <p:nvPr/>
        </p:nvSpPr>
        <p:spPr>
          <a:xfrm>
            <a:off x="8634754" y="3190759"/>
            <a:ext cx="2461879" cy="86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57" name="Pravokutnik 56"/>
          <p:cNvSpPr/>
          <p:nvPr/>
        </p:nvSpPr>
        <p:spPr>
          <a:xfrm>
            <a:off x="8637907" y="4071467"/>
            <a:ext cx="2461879" cy="86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58" name="Pravokutnik 57"/>
          <p:cNvSpPr/>
          <p:nvPr/>
        </p:nvSpPr>
        <p:spPr>
          <a:xfrm>
            <a:off x="6187314" y="2311363"/>
            <a:ext cx="2461879" cy="86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59" name="Pravokutnik 58"/>
          <p:cNvSpPr/>
          <p:nvPr/>
        </p:nvSpPr>
        <p:spPr>
          <a:xfrm>
            <a:off x="3735693" y="2305068"/>
            <a:ext cx="2461879" cy="86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60" name="Pravokutnik 59"/>
          <p:cNvSpPr/>
          <p:nvPr/>
        </p:nvSpPr>
        <p:spPr>
          <a:xfrm>
            <a:off x="6188632" y="3191415"/>
            <a:ext cx="2461879" cy="86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61" name="Pravokutnik 60"/>
          <p:cNvSpPr/>
          <p:nvPr/>
        </p:nvSpPr>
        <p:spPr>
          <a:xfrm>
            <a:off x="6174935" y="4052685"/>
            <a:ext cx="2461879" cy="86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62" name="Pravokutnik 61"/>
          <p:cNvSpPr/>
          <p:nvPr/>
        </p:nvSpPr>
        <p:spPr>
          <a:xfrm>
            <a:off x="3735693" y="3183729"/>
            <a:ext cx="2461879" cy="86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63" name="Pravokutnik 62"/>
          <p:cNvSpPr/>
          <p:nvPr/>
        </p:nvSpPr>
        <p:spPr>
          <a:xfrm>
            <a:off x="3728813" y="4046310"/>
            <a:ext cx="2461879" cy="893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64" name="Pravokutnik 63"/>
          <p:cNvSpPr/>
          <p:nvPr/>
        </p:nvSpPr>
        <p:spPr>
          <a:xfrm>
            <a:off x="1282691" y="4056315"/>
            <a:ext cx="2461879" cy="86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65" name="Pravokutnik 64"/>
          <p:cNvSpPr/>
          <p:nvPr/>
        </p:nvSpPr>
        <p:spPr>
          <a:xfrm>
            <a:off x="1289508" y="3179727"/>
            <a:ext cx="2461879" cy="86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66" name="Pravokutnik 65"/>
          <p:cNvSpPr/>
          <p:nvPr/>
        </p:nvSpPr>
        <p:spPr>
          <a:xfrm>
            <a:off x="1294329" y="2321147"/>
            <a:ext cx="2461879" cy="86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67" name="Pravokutnik 66"/>
          <p:cNvSpPr/>
          <p:nvPr/>
        </p:nvSpPr>
        <p:spPr>
          <a:xfrm>
            <a:off x="1285103" y="4932370"/>
            <a:ext cx="9827287" cy="1220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dirty="0" smtClean="0"/>
              <a:t>KONAČNO RJEŠENJE</a:t>
            </a:r>
            <a:endParaRPr lang="hr-HR" sz="5400" dirty="0"/>
          </a:p>
        </p:txBody>
      </p:sp>
      <p:sp>
        <p:nvSpPr>
          <p:cNvPr id="68" name="Pravokutnik 67"/>
          <p:cNvSpPr/>
          <p:nvPr/>
        </p:nvSpPr>
        <p:spPr>
          <a:xfrm>
            <a:off x="6170921" y="587222"/>
            <a:ext cx="2461879" cy="872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69" name="Pravokutnik 68"/>
          <p:cNvSpPr/>
          <p:nvPr/>
        </p:nvSpPr>
        <p:spPr>
          <a:xfrm>
            <a:off x="6182495" y="1465595"/>
            <a:ext cx="2461879" cy="86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70" name="Pravokutnik 69"/>
          <p:cNvSpPr/>
          <p:nvPr/>
        </p:nvSpPr>
        <p:spPr>
          <a:xfrm>
            <a:off x="8650511" y="572973"/>
            <a:ext cx="2461879" cy="883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730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>
                      <p:stCondLst>
                        <p:cond delay="0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421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2" fill="hold">
                      <p:stCondLst>
                        <p:cond delay="0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6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52</Words>
  <Application>Microsoft Office PowerPoint</Application>
  <PresentationFormat>Široki zaslon</PresentationFormat>
  <Paragraphs>44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Igra asocijacija 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asocijacija</dc:title>
  <dc:creator>Ucenik 8</dc:creator>
  <cp:lastModifiedBy>Hewlett-Packard Company</cp:lastModifiedBy>
  <cp:revision>12</cp:revision>
  <dcterms:created xsi:type="dcterms:W3CDTF">2017-02-08T14:31:01Z</dcterms:created>
  <dcterms:modified xsi:type="dcterms:W3CDTF">2017-06-14T12:03:28Z</dcterms:modified>
</cp:coreProperties>
</file>