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05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1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94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6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08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45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73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362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9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25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9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0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6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60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0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38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7F1099D-ECF6-4C74-BA2B-2CFA22594A72}" type="datetimeFigureOut">
              <a:rPr lang="hr-HR" smtClean="0"/>
              <a:t>8.6.2017.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2A0A8B-59B0-43DC-AD60-BC4946BC0D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305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Igra asocijacije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INES IGIĆ I  IVANA BOTIĆ,6.B</a:t>
            </a:r>
          </a:p>
        </p:txBody>
      </p:sp>
    </p:spTree>
    <p:extLst>
      <p:ext uri="{BB962C8B-B14F-4D97-AF65-F5344CB8AC3E}">
        <p14:creationId xmlns:p14="http://schemas.microsoft.com/office/powerpoint/2010/main" val="41396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83782"/>
              </p:ext>
            </p:extLst>
          </p:nvPr>
        </p:nvGraphicFramePr>
        <p:xfrm>
          <a:off x="949232" y="719666"/>
          <a:ext cx="9210768" cy="487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692"/>
                <a:gridCol w="2302692"/>
                <a:gridCol w="2302692"/>
                <a:gridCol w="2302692"/>
              </a:tblGrid>
              <a:tr h="813324">
                <a:tc>
                  <a:txBody>
                    <a:bodyPr/>
                    <a:lstStyle/>
                    <a:p>
                      <a:r>
                        <a:rPr lang="hr-HR" dirty="0" smtClean="0"/>
                        <a:t>Škare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Pištolj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Djeca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Ljudi</a:t>
                      </a:r>
                      <a:endParaRPr lang="hr-HR" dirty="0"/>
                    </a:p>
                  </a:txBody>
                  <a:tcPr/>
                </a:tc>
              </a:tr>
              <a:tr h="813324">
                <a:tc>
                  <a:txBody>
                    <a:bodyPr/>
                    <a:lstStyle/>
                    <a:p>
                      <a:r>
                        <a:rPr lang="hr-HR" dirty="0" smtClean="0"/>
                        <a:t>Salon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Uniforma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Ploča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Piće</a:t>
                      </a:r>
                      <a:endParaRPr lang="hr-HR" dirty="0"/>
                    </a:p>
                  </a:txBody>
                  <a:tcPr/>
                </a:tc>
              </a:tr>
              <a:tr h="813324">
                <a:tc>
                  <a:txBody>
                    <a:bodyPr/>
                    <a:lstStyle/>
                    <a:p>
                      <a:r>
                        <a:rPr lang="hr-HR" dirty="0" smtClean="0"/>
                        <a:t>Kosa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Kapa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Učionica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Kafić</a:t>
                      </a:r>
                      <a:endParaRPr lang="hr-HR" dirty="0"/>
                    </a:p>
                  </a:txBody>
                  <a:tcPr/>
                </a:tc>
              </a:tr>
              <a:tr h="813324">
                <a:tc>
                  <a:txBody>
                    <a:bodyPr/>
                    <a:lstStyle/>
                    <a:p>
                      <a:r>
                        <a:rPr lang="hr-HR" dirty="0" smtClean="0"/>
                        <a:t>Češalj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Lopov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Dnevnik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Blagajna</a:t>
                      </a:r>
                      <a:endParaRPr lang="hr-HR" dirty="0"/>
                    </a:p>
                  </a:txBody>
                  <a:tcPr/>
                </a:tc>
              </a:tr>
              <a:tr h="813324">
                <a:tc>
                  <a:txBody>
                    <a:bodyPr/>
                    <a:lstStyle/>
                    <a:p>
                      <a:r>
                        <a:rPr lang="hr-HR" dirty="0" smtClean="0"/>
                        <a:t>Frizer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Policajac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Učitelj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Konobar</a:t>
                      </a:r>
                      <a:endParaRPr lang="hr-HR" dirty="0"/>
                    </a:p>
                  </a:txBody>
                  <a:tcPr/>
                </a:tc>
              </a:tr>
              <a:tr h="813324">
                <a:tc gridSpan="4">
                  <a:txBody>
                    <a:bodyPr/>
                    <a:lstStyle/>
                    <a:p>
                      <a:pPr algn="ctr"/>
                      <a:r>
                        <a:rPr lang="hr-HR" sz="4400" dirty="0" smtClean="0"/>
                        <a:t>ZANIMANJA</a:t>
                      </a:r>
                      <a:endParaRPr lang="hr-H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949232" y="719666"/>
            <a:ext cx="2299065" cy="7869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49232" y="1506583"/>
            <a:ext cx="2299065" cy="801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949232" y="2307771"/>
            <a:ext cx="2299065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949232" y="3159638"/>
            <a:ext cx="2299065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949232" y="3952904"/>
            <a:ext cx="2299065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RJEŠENJE STUPCA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5554616" y="718093"/>
            <a:ext cx="2299065" cy="7884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5554616" y="1506583"/>
            <a:ext cx="2299065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5554616" y="2360023"/>
            <a:ext cx="2299065" cy="85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5554616" y="3213463"/>
            <a:ext cx="2299065" cy="7996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5554616" y="4013078"/>
            <a:ext cx="2299064" cy="7932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RJEŠENJA STUPCA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3248297" y="718093"/>
            <a:ext cx="2306319" cy="7884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16" name="Pravokutnik 15"/>
          <p:cNvSpPr/>
          <p:nvPr/>
        </p:nvSpPr>
        <p:spPr>
          <a:xfrm>
            <a:off x="3248297" y="1514505"/>
            <a:ext cx="2306319" cy="816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3248297" y="2330568"/>
            <a:ext cx="2306319" cy="8282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3239589" y="3965601"/>
            <a:ext cx="2318656" cy="824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RJEŠENJE STUPCA</a:t>
            </a:r>
            <a:endParaRPr lang="hr-HR" dirty="0"/>
          </a:p>
        </p:txBody>
      </p:sp>
      <p:sp>
        <p:nvSpPr>
          <p:cNvPr id="20" name="Pravokutnik 19"/>
          <p:cNvSpPr/>
          <p:nvPr/>
        </p:nvSpPr>
        <p:spPr>
          <a:xfrm>
            <a:off x="3255551" y="3140821"/>
            <a:ext cx="2311760" cy="8556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7860935" y="731578"/>
            <a:ext cx="2306319" cy="7884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sp>
        <p:nvSpPr>
          <p:cNvPr id="23" name="Pravokutnik 22"/>
          <p:cNvSpPr/>
          <p:nvPr/>
        </p:nvSpPr>
        <p:spPr>
          <a:xfrm>
            <a:off x="7860935" y="1531980"/>
            <a:ext cx="2302693" cy="831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7860935" y="2375082"/>
            <a:ext cx="2295438" cy="8241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7862747" y="3197675"/>
            <a:ext cx="2302693" cy="831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7860935" y="3964029"/>
            <a:ext cx="2302693" cy="831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RJEŠENJE STUPCA</a:t>
            </a:r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949232" y="4817467"/>
            <a:ext cx="9225274" cy="8099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KONAČNO RJEŠENJE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58</TotalTime>
  <Words>54</Words>
  <Application>Microsoft Office PowerPoint</Application>
  <PresentationFormat>Široki zaslon</PresentationFormat>
  <Paragraphs>44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Mreža</vt:lpstr>
      <vt:lpstr>Igra asocijacije</vt:lpstr>
      <vt:lpstr>PowerPointova prezentacija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asocijacije</dc:title>
  <dc:creator>Hewlett-Packard Company</dc:creator>
  <cp:lastModifiedBy>Hewlett-Packard Company</cp:lastModifiedBy>
  <cp:revision>8</cp:revision>
  <dcterms:created xsi:type="dcterms:W3CDTF">2017-06-01T13:26:14Z</dcterms:created>
  <dcterms:modified xsi:type="dcterms:W3CDTF">2017-06-08T13:22:42Z</dcterms:modified>
</cp:coreProperties>
</file>