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Srednji stil 2 - Isticanje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69CF1AB2-1976-4502-BF36-3FF5EA218861}" styleName="Srednji stil 4 - Isticanj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16D9F66E-5EB9-4882-86FB-DCBF35E3C3E4}" styleName="Srednji stil 4 - Isticanje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22838BEF-8BB2-4498-84A7-C5851F593DF1}" styleName="Srednji stil 4 - Isticanje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6" d="100"/>
          <a:sy n="66" d="100"/>
        </p:scale>
        <p:origin x="96" y="8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 smtClean="0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4FD2-F302-4C3A-BA9C-FFD977AC1F67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F5F9-2EF7-448F-AA8A-75E76DB59E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9308609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ska 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4FD2-F302-4C3A-BA9C-FFD977AC1F67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F5F9-2EF7-448F-AA8A-75E76DB59E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58084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4FD2-F302-4C3A-BA9C-FFD977AC1F67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F5F9-2EF7-448F-AA8A-75E76DB59E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06811412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hr-HR" smtClean="0"/>
              <a:t>Uredite stilove teksta matrice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4FD2-F302-4C3A-BA9C-FFD977AC1F67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F5F9-2EF7-448F-AA8A-75E76DB59E25}" type="slidenum">
              <a:rPr lang="hr-HR" smtClean="0"/>
              <a:t>‹#›</a:t>
            </a:fld>
            <a:endParaRPr lang="hr-HR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9559308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4FD2-F302-4C3A-BA9C-FFD977AC1F67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F5F9-2EF7-448F-AA8A-75E76DB59E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11631045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4FD2-F302-4C3A-BA9C-FFD977AC1F67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F5F9-2EF7-448F-AA8A-75E76DB59E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9308990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tupca sa slika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4FD2-F302-4C3A-BA9C-FFD977AC1F67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F5F9-2EF7-448F-AA8A-75E76DB59E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47703876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4FD2-F302-4C3A-BA9C-FFD977AC1F67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F5F9-2EF7-448F-AA8A-75E76DB59E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5195950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4FD2-F302-4C3A-BA9C-FFD977AC1F67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F5F9-2EF7-448F-AA8A-75E76DB59E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2920589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4FD2-F302-4C3A-BA9C-FFD977AC1F67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F5F9-2EF7-448F-AA8A-75E76DB59E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890486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4FD2-F302-4C3A-BA9C-FFD977AC1F67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F5F9-2EF7-448F-AA8A-75E76DB59E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074674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4FD2-F302-4C3A-BA9C-FFD977AC1F67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F5F9-2EF7-448F-AA8A-75E76DB59E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8127869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4FD2-F302-4C3A-BA9C-FFD977AC1F67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F5F9-2EF7-448F-AA8A-75E76DB59E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58196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4FD2-F302-4C3A-BA9C-FFD977AC1F67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F5F9-2EF7-448F-AA8A-75E76DB59E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365312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4FD2-F302-4C3A-BA9C-FFD977AC1F67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F5F9-2EF7-448F-AA8A-75E76DB59E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96458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4FD2-F302-4C3A-BA9C-FFD977AC1F67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F5F9-2EF7-448F-AA8A-75E76DB59E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2754047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 smtClean="0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 smtClean="0"/>
              <a:t>Uredite stilove teksta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614FD2-F302-4C3A-BA9C-FFD977AC1F67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4FF5F9-2EF7-448F-AA8A-75E76DB59E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395515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hr-HR" smtClean="0"/>
              <a:t>Uredite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smtClean="0"/>
              <a:t>Uredite stilove teksta matrice</a:t>
            </a:r>
          </a:p>
          <a:p>
            <a:pPr lvl="1"/>
            <a:r>
              <a:rPr lang="hr-HR" smtClean="0"/>
              <a:t>Druga razina</a:t>
            </a:r>
          </a:p>
          <a:p>
            <a:pPr lvl="2"/>
            <a:r>
              <a:rPr lang="hr-HR" smtClean="0"/>
              <a:t>Treća razina</a:t>
            </a:r>
          </a:p>
          <a:p>
            <a:pPr lvl="3"/>
            <a:r>
              <a:rPr lang="hr-HR" smtClean="0"/>
              <a:t>Četvrta razina</a:t>
            </a:r>
          </a:p>
          <a:p>
            <a:pPr lvl="4"/>
            <a:r>
              <a:rPr lang="hr-HR" smtClean="0"/>
              <a:t>Peta razina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9A614FD2-F302-4C3A-BA9C-FFD977AC1F67}" type="datetimeFigureOut">
              <a:rPr lang="hr-HR" smtClean="0"/>
              <a:t>6.6.2017.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4FF5F9-2EF7-448F-AA8A-75E76DB59E2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54519095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r-HR" dirty="0" smtClean="0"/>
              <a:t>Igra asocijacije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 smtClean="0"/>
              <a:t>Karlo </a:t>
            </a:r>
            <a:r>
              <a:rPr lang="hr-HR" dirty="0" err="1" smtClean="0"/>
              <a:t>Komšić</a:t>
            </a:r>
            <a:r>
              <a:rPr lang="hr-HR" dirty="0"/>
              <a:t> </a:t>
            </a:r>
            <a:r>
              <a:rPr lang="hr-HR" dirty="0" smtClean="0"/>
              <a:t>i Danijel </a:t>
            </a:r>
            <a:r>
              <a:rPr lang="hr-HR" dirty="0" err="1" smtClean="0"/>
              <a:t>Rašković</a:t>
            </a:r>
            <a:r>
              <a:rPr lang="hr-HR" dirty="0" smtClean="0"/>
              <a:t>, 6.a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3183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ic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7636661"/>
              </p:ext>
            </p:extLst>
          </p:nvPr>
        </p:nvGraphicFramePr>
        <p:xfrm>
          <a:off x="1663865" y="1824072"/>
          <a:ext cx="8513288" cy="3958732"/>
        </p:xfrm>
        <a:graphic>
          <a:graphicData uri="http://schemas.openxmlformats.org/drawingml/2006/table">
            <a:tbl>
              <a:tblPr firstRow="1" bandRow="1" bandCol="1">
                <a:tableStyleId>{22838BEF-8BB2-4498-84A7-C5851F593DF1}</a:tableStyleId>
              </a:tblPr>
              <a:tblGrid>
                <a:gridCol w="2124364">
                  <a:extLst>
                    <a:ext uri="{9D8B030D-6E8A-4147-A177-3AD203B41FA5}">
                      <a16:colId xmlns:a16="http://schemas.microsoft.com/office/drawing/2014/main" val="2648174915"/>
                    </a:ext>
                  </a:extLst>
                </a:gridCol>
                <a:gridCol w="2125683">
                  <a:extLst>
                    <a:ext uri="{9D8B030D-6E8A-4147-A177-3AD203B41FA5}">
                      <a16:colId xmlns:a16="http://schemas.microsoft.com/office/drawing/2014/main" val="346366207"/>
                    </a:ext>
                  </a:extLst>
                </a:gridCol>
                <a:gridCol w="2134919">
                  <a:extLst>
                    <a:ext uri="{9D8B030D-6E8A-4147-A177-3AD203B41FA5}">
                      <a16:colId xmlns:a16="http://schemas.microsoft.com/office/drawing/2014/main" val="1661990703"/>
                    </a:ext>
                  </a:extLst>
                </a:gridCol>
                <a:gridCol w="2128322">
                  <a:extLst>
                    <a:ext uri="{9D8B030D-6E8A-4147-A177-3AD203B41FA5}">
                      <a16:colId xmlns:a16="http://schemas.microsoft.com/office/drawing/2014/main" val="311609692"/>
                    </a:ext>
                  </a:extLst>
                </a:gridCol>
              </a:tblGrid>
              <a:tr h="599792">
                <a:tc>
                  <a:txBody>
                    <a:bodyPr/>
                    <a:lstStyle/>
                    <a:p>
                      <a:r>
                        <a:rPr lang="hr-HR" dirty="0" smtClean="0"/>
                        <a:t>Gradnja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Kartice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Razine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Auti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41080529"/>
                  </a:ext>
                </a:extLst>
              </a:tr>
              <a:tr h="646218">
                <a:tc>
                  <a:txBody>
                    <a:bodyPr/>
                    <a:lstStyle/>
                    <a:p>
                      <a:r>
                        <a:rPr lang="hr-HR" dirty="0" smtClean="0"/>
                        <a:t>Preživljavanje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Bitke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Spašavanje princeze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Misije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96587999"/>
                  </a:ext>
                </a:extLst>
              </a:tr>
              <a:tr h="599792">
                <a:tc>
                  <a:txBody>
                    <a:bodyPr/>
                    <a:lstStyle/>
                    <a:p>
                      <a:r>
                        <a:rPr lang="hr-HR" dirty="0" smtClean="0"/>
                        <a:t>Svjetovi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Trofeji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Zla kornjača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Puške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82748651"/>
                  </a:ext>
                </a:extLst>
              </a:tr>
              <a:tr h="599792">
                <a:tc>
                  <a:txBody>
                    <a:bodyPr/>
                    <a:lstStyle/>
                    <a:p>
                      <a:r>
                        <a:rPr lang="hr-HR" dirty="0" smtClean="0"/>
                        <a:t>Avanture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Arene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8 svjetova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err="1" smtClean="0"/>
                        <a:t>Multiplayer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1362813"/>
                  </a:ext>
                </a:extLst>
              </a:tr>
              <a:tr h="659698">
                <a:tc>
                  <a:txBody>
                    <a:bodyPr/>
                    <a:lstStyle/>
                    <a:p>
                      <a:r>
                        <a:rPr lang="hr-HR" sz="2000" dirty="0" err="1" smtClean="0"/>
                        <a:t>Minecraft</a:t>
                      </a:r>
                      <a:endParaRPr lang="hr-HR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Clash </a:t>
                      </a:r>
                      <a:r>
                        <a:rPr lang="hr-HR" dirty="0" err="1" smtClean="0"/>
                        <a:t>Royale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Super Mario</a:t>
                      </a:r>
                      <a:endParaRPr lang="hr-H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 smtClean="0"/>
                        <a:t>GTA V</a:t>
                      </a:r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911694"/>
                  </a:ext>
                </a:extLst>
              </a:tr>
              <a:tr h="818295">
                <a:tc gridSpan="4">
                  <a:txBody>
                    <a:bodyPr/>
                    <a:lstStyle/>
                    <a:p>
                      <a:pPr algn="ctr"/>
                      <a:endParaRPr lang="hr-HR" dirty="0" smtClean="0"/>
                    </a:p>
                    <a:p>
                      <a:pPr algn="ctr"/>
                      <a:r>
                        <a:rPr lang="hr-HR" sz="3200" dirty="0" smtClean="0"/>
                        <a:t>Videoigre</a:t>
                      </a:r>
                      <a:endParaRPr lang="hr-HR" sz="3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 smtClean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25970277"/>
                  </a:ext>
                </a:extLst>
              </a:tr>
            </a:tbl>
          </a:graphicData>
        </a:graphic>
      </p:graphicFrame>
      <p:sp>
        <p:nvSpPr>
          <p:cNvPr id="3" name="Pravokutnik 2"/>
          <p:cNvSpPr/>
          <p:nvPr/>
        </p:nvSpPr>
        <p:spPr>
          <a:xfrm>
            <a:off x="1686296" y="1824072"/>
            <a:ext cx="2113808" cy="62224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A1</a:t>
            </a:r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1686296" y="2446317"/>
            <a:ext cx="2113808" cy="6175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A2</a:t>
            </a:r>
            <a:endParaRPr lang="hr-HR" dirty="0"/>
          </a:p>
        </p:txBody>
      </p:sp>
      <p:sp>
        <p:nvSpPr>
          <p:cNvPr id="5" name="Pravokutnik 4"/>
          <p:cNvSpPr/>
          <p:nvPr/>
        </p:nvSpPr>
        <p:spPr>
          <a:xfrm>
            <a:off x="1686295" y="3063834"/>
            <a:ext cx="2091377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A3</a:t>
            </a:r>
            <a:endParaRPr lang="hr-HR" dirty="0"/>
          </a:p>
        </p:txBody>
      </p:sp>
      <p:sp>
        <p:nvSpPr>
          <p:cNvPr id="6" name="Pravokutnik 5"/>
          <p:cNvSpPr/>
          <p:nvPr/>
        </p:nvSpPr>
        <p:spPr>
          <a:xfrm>
            <a:off x="1686295" y="3645725"/>
            <a:ext cx="2113809" cy="6175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A4</a:t>
            </a:r>
            <a:endParaRPr lang="hr-HR" dirty="0"/>
          </a:p>
        </p:txBody>
      </p:sp>
      <p:sp>
        <p:nvSpPr>
          <p:cNvPr id="7" name="Pravokutnik 6"/>
          <p:cNvSpPr/>
          <p:nvPr/>
        </p:nvSpPr>
        <p:spPr>
          <a:xfrm>
            <a:off x="1663865" y="4263242"/>
            <a:ext cx="2113807" cy="71251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 1</a:t>
            </a:r>
            <a:endParaRPr lang="hr-HR" dirty="0"/>
          </a:p>
        </p:txBody>
      </p:sp>
      <p:sp>
        <p:nvSpPr>
          <p:cNvPr id="8" name="Pravokutnik 7"/>
          <p:cNvSpPr/>
          <p:nvPr/>
        </p:nvSpPr>
        <p:spPr>
          <a:xfrm>
            <a:off x="3809009" y="1824071"/>
            <a:ext cx="211380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B1</a:t>
            </a:r>
            <a:endParaRPr lang="hr-HR" dirty="0"/>
          </a:p>
        </p:txBody>
      </p:sp>
      <p:sp>
        <p:nvSpPr>
          <p:cNvPr id="9" name="Pravokutnik 8"/>
          <p:cNvSpPr/>
          <p:nvPr/>
        </p:nvSpPr>
        <p:spPr>
          <a:xfrm>
            <a:off x="5931724" y="1844248"/>
            <a:ext cx="211380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C1</a:t>
            </a:r>
            <a:endParaRPr lang="hr-HR" dirty="0"/>
          </a:p>
        </p:txBody>
      </p:sp>
      <p:sp>
        <p:nvSpPr>
          <p:cNvPr id="10" name="Pravokutnik 9"/>
          <p:cNvSpPr/>
          <p:nvPr/>
        </p:nvSpPr>
        <p:spPr>
          <a:xfrm>
            <a:off x="8054438" y="1824072"/>
            <a:ext cx="2122714" cy="60206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D1</a:t>
            </a:r>
            <a:endParaRPr lang="hr-HR" dirty="0"/>
          </a:p>
        </p:txBody>
      </p:sp>
      <p:sp>
        <p:nvSpPr>
          <p:cNvPr id="11" name="Pravokutnik 10"/>
          <p:cNvSpPr/>
          <p:nvPr/>
        </p:nvSpPr>
        <p:spPr>
          <a:xfrm>
            <a:off x="3800103" y="2405963"/>
            <a:ext cx="2131619" cy="65787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B2</a:t>
            </a:r>
            <a:endParaRPr lang="hr-HR" dirty="0"/>
          </a:p>
        </p:txBody>
      </p:sp>
      <p:sp>
        <p:nvSpPr>
          <p:cNvPr id="12" name="Pravokutnik 11"/>
          <p:cNvSpPr/>
          <p:nvPr/>
        </p:nvSpPr>
        <p:spPr>
          <a:xfrm>
            <a:off x="3777672" y="3081647"/>
            <a:ext cx="2154050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B3</a:t>
            </a:r>
            <a:endParaRPr lang="hr-HR" dirty="0"/>
          </a:p>
        </p:txBody>
      </p:sp>
      <p:sp>
        <p:nvSpPr>
          <p:cNvPr id="13" name="Pravokutnik 12"/>
          <p:cNvSpPr/>
          <p:nvPr/>
        </p:nvSpPr>
        <p:spPr>
          <a:xfrm>
            <a:off x="3809009" y="3681351"/>
            <a:ext cx="2113808" cy="5818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B4</a:t>
            </a:r>
            <a:endParaRPr lang="hr-HR" dirty="0"/>
          </a:p>
        </p:txBody>
      </p:sp>
      <p:sp>
        <p:nvSpPr>
          <p:cNvPr id="14" name="Pravokutnik 13"/>
          <p:cNvSpPr/>
          <p:nvPr/>
        </p:nvSpPr>
        <p:spPr>
          <a:xfrm>
            <a:off x="3800103" y="4263242"/>
            <a:ext cx="2113808" cy="712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 2</a:t>
            </a:r>
            <a:endParaRPr lang="hr-HR" dirty="0"/>
          </a:p>
        </p:txBody>
      </p:sp>
      <p:sp>
        <p:nvSpPr>
          <p:cNvPr id="15" name="Pravokutnik 14"/>
          <p:cNvSpPr/>
          <p:nvPr/>
        </p:nvSpPr>
        <p:spPr>
          <a:xfrm>
            <a:off x="5940630" y="2446315"/>
            <a:ext cx="2113808" cy="5909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C2</a:t>
            </a:r>
            <a:endParaRPr lang="hr-HR" dirty="0"/>
          </a:p>
        </p:txBody>
      </p:sp>
      <p:sp>
        <p:nvSpPr>
          <p:cNvPr id="16" name="Pravokutnik 15"/>
          <p:cNvSpPr/>
          <p:nvPr/>
        </p:nvSpPr>
        <p:spPr>
          <a:xfrm>
            <a:off x="8027718" y="2378714"/>
            <a:ext cx="2131622" cy="683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D2</a:t>
            </a:r>
            <a:endParaRPr lang="hr-HR" dirty="0"/>
          </a:p>
        </p:txBody>
      </p:sp>
      <p:sp>
        <p:nvSpPr>
          <p:cNvPr id="17" name="Pravokutnik 16"/>
          <p:cNvSpPr/>
          <p:nvPr/>
        </p:nvSpPr>
        <p:spPr>
          <a:xfrm>
            <a:off x="5940630" y="3053725"/>
            <a:ext cx="2113808" cy="62762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C3</a:t>
            </a:r>
            <a:endParaRPr lang="hr-HR" dirty="0"/>
          </a:p>
        </p:txBody>
      </p:sp>
      <p:sp>
        <p:nvSpPr>
          <p:cNvPr id="18" name="Pravokutnik 17"/>
          <p:cNvSpPr/>
          <p:nvPr/>
        </p:nvSpPr>
        <p:spPr>
          <a:xfrm>
            <a:off x="8054438" y="2989851"/>
            <a:ext cx="2113808" cy="683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D3</a:t>
            </a:r>
            <a:endParaRPr lang="hr-HR" dirty="0"/>
          </a:p>
        </p:txBody>
      </p:sp>
      <p:sp>
        <p:nvSpPr>
          <p:cNvPr id="19" name="Pravokutnik 18"/>
          <p:cNvSpPr/>
          <p:nvPr/>
        </p:nvSpPr>
        <p:spPr>
          <a:xfrm>
            <a:off x="5940630" y="3653913"/>
            <a:ext cx="2113808" cy="60933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C4</a:t>
            </a:r>
            <a:endParaRPr lang="hr-HR" dirty="0"/>
          </a:p>
        </p:txBody>
      </p:sp>
      <p:sp>
        <p:nvSpPr>
          <p:cNvPr id="20" name="Pravokutnik 19"/>
          <p:cNvSpPr/>
          <p:nvPr/>
        </p:nvSpPr>
        <p:spPr>
          <a:xfrm>
            <a:off x="8054437" y="3645725"/>
            <a:ext cx="2113808" cy="6175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D4</a:t>
            </a:r>
            <a:endParaRPr lang="hr-HR" dirty="0"/>
          </a:p>
        </p:txBody>
      </p:sp>
      <p:sp>
        <p:nvSpPr>
          <p:cNvPr id="21" name="Pravokutnik 20"/>
          <p:cNvSpPr/>
          <p:nvPr/>
        </p:nvSpPr>
        <p:spPr>
          <a:xfrm>
            <a:off x="5927103" y="4293292"/>
            <a:ext cx="2113808" cy="6833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 3</a:t>
            </a:r>
            <a:endParaRPr lang="hr-HR" dirty="0"/>
          </a:p>
        </p:txBody>
      </p:sp>
      <p:sp>
        <p:nvSpPr>
          <p:cNvPr id="22" name="Pravokutnik 21"/>
          <p:cNvSpPr/>
          <p:nvPr/>
        </p:nvSpPr>
        <p:spPr>
          <a:xfrm>
            <a:off x="8054437" y="4263241"/>
            <a:ext cx="2113808" cy="76824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dirty="0" smtClean="0"/>
              <a:t>RJEŠENJE STUPCA 4</a:t>
            </a:r>
            <a:endParaRPr lang="hr-HR" dirty="0"/>
          </a:p>
        </p:txBody>
      </p:sp>
      <p:sp>
        <p:nvSpPr>
          <p:cNvPr id="23" name="Pravokutnik 22"/>
          <p:cNvSpPr/>
          <p:nvPr/>
        </p:nvSpPr>
        <p:spPr>
          <a:xfrm>
            <a:off x="1675078" y="4975761"/>
            <a:ext cx="8502073" cy="79925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hr-HR" sz="2800" dirty="0" smtClean="0"/>
              <a:t>KONAČNO RJEŠENJE</a:t>
            </a:r>
            <a:endParaRPr lang="hr-HR" sz="2800" dirty="0"/>
          </a:p>
        </p:txBody>
      </p:sp>
    </p:spTree>
    <p:extLst>
      <p:ext uri="{BB962C8B-B14F-4D97-AF65-F5344CB8AC3E}">
        <p14:creationId xmlns:p14="http://schemas.microsoft.com/office/powerpoint/2010/main" val="23924229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seq concurrent="1" nextAc="seek">
              <p:cTn id="14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" fill="hold">
                      <p:stCondLst>
                        <p:cond delay="0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20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1" fill="hold">
                      <p:stCondLst>
                        <p:cond delay="0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seq concurrent="1" nextAc="seek">
              <p:cTn id="26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7" fill="hold">
                      <p:stCondLst>
                        <p:cond delay="0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  <p:seq concurrent="1" nextAc="seek">
              <p:cTn id="32" restart="whenNotActive" fill="hold" evtFilter="cancelBubble" nodeType="interactiveSeq">
                <p:stCondLst>
                  <p:cond evt="onClick" delay="0">
                    <p:tgtEl>
                      <p:spTgt spid="1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3" fill="hold">
                      <p:stCondLst>
                        <p:cond delay="0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6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1"/>
                  </p:tgtEl>
                </p:cond>
              </p:nextCondLst>
            </p:seq>
            <p:seq concurrent="1" nextAc="seek">
              <p:cTn id="38" restart="whenNotActive" fill="hold" evtFilter="cancelBubble" nodeType="interactiveSeq">
                <p:stCondLst>
                  <p:cond evt="onClick" delay="0">
                    <p:tgtEl>
                      <p:spTgt spid="1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9" fill="hold">
                      <p:stCondLst>
                        <p:cond delay="0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2"/>
                  </p:tgtEl>
                </p:cond>
              </p:nextCondLst>
            </p:seq>
            <p:seq concurrent="1" nextAc="seek">
              <p:cTn id="44" restart="whenNotActive" fill="hold" evtFilter="cancelBubble" nodeType="interactiveSeq">
                <p:stCondLst>
                  <p:cond evt="onClick" delay="0">
                    <p:tgtEl>
                      <p:spTgt spid="1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45" fill="hold">
                      <p:stCondLst>
                        <p:cond delay="0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4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3"/>
                  </p:tgtEl>
                </p:cond>
              </p:nextCondLst>
            </p:seq>
            <p:seq concurrent="1" nextAc="seek">
              <p:cTn id="50" restart="whenNotActive" fill="hold" evtFilter="cancelBubble" nodeType="interactiveSeq">
                <p:stCondLst>
                  <p:cond evt="onClick" delay="0">
                    <p:tgtEl>
                      <p:spTgt spid="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1" fill="hold">
                      <p:stCondLst>
                        <p:cond delay="0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9"/>
                  </p:tgtEl>
                </p:cond>
              </p:nextCondLst>
            </p:seq>
            <p:seq concurrent="1" nextAc="seek">
              <p:cTn id="56" restart="whenNotActive" fill="hold" evtFilter="cancelBubble" nodeType="interactiveSeq">
                <p:stCondLst>
                  <p:cond evt="onClick" delay="0">
                    <p:tgtEl>
                      <p:spTgt spid="1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57" fill="hold">
                      <p:stCondLst>
                        <p:cond delay="0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7"/>
                  </p:tgtEl>
                </p:cond>
              </p:nextCondLst>
            </p:seq>
            <p:seq concurrent="1" nextAc="seek">
              <p:cTn id="62" restart="whenNotActive" fill="hold" evtFilter="cancelBubble" nodeType="interactiveSeq">
                <p:stCondLst>
                  <p:cond evt="onClick" delay="0">
                    <p:tgtEl>
                      <p:spTgt spid="1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3" fill="hold">
                      <p:stCondLst>
                        <p:cond delay="0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5"/>
                  </p:tgtEl>
                </p:cond>
              </p:nextCondLst>
            </p:seq>
            <p:seq concurrent="1" nextAc="seek">
              <p:cTn id="68" restart="whenNotActive" fill="hold" evtFilter="cancelBubble" nodeType="interactiveSeq">
                <p:stCondLst>
                  <p:cond evt="onClick" delay="0">
                    <p:tgtEl>
                      <p:spTgt spid="2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69" fill="hold">
                      <p:stCondLst>
                        <p:cond delay="0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0"/>
                  </p:tgtEl>
                </p:cond>
              </p:nextCondLst>
            </p:seq>
            <p:seq concurrent="1" nextAc="seek">
              <p:cTn id="74" restart="whenNotActive" fill="hold" evtFilter="cancelBubble" nodeType="interactiveSeq">
                <p:stCondLst>
                  <p:cond evt="onClick" delay="0">
                    <p:tgtEl>
                      <p:spTgt spid="1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75" fill="hold">
                      <p:stCondLst>
                        <p:cond delay="0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4"/>
                  </p:tgtEl>
                </p:cond>
              </p:nextCondLst>
            </p:seq>
            <p:seq concurrent="1" nextAc="seek">
              <p:cTn id="80" restart="whenNotActive" fill="hold" evtFilter="cancelBubble" nodeType="interactiveSeq">
                <p:stCondLst>
                  <p:cond evt="onClick" delay="0">
                    <p:tgtEl>
                      <p:spTgt spid="19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1" fill="hold">
                      <p:stCondLst>
                        <p:cond delay="0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9"/>
                  </p:tgtEl>
                </p:cond>
              </p:nextCondLst>
            </p:seq>
            <p:seq concurrent="1" nextAc="seek">
              <p:cTn id="86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87" fill="hold">
                      <p:stCondLst>
                        <p:cond delay="0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  <p:seq concurrent="1" nextAc="seek">
              <p:cTn id="92" restart="whenNotActive" fill="hold" evtFilter="cancelBubble" nodeType="interactiveSeq">
                <p:stCondLst>
                  <p:cond evt="onClick" delay="0">
                    <p:tgtEl>
                      <p:spTgt spid="1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3" fill="hold">
                      <p:stCondLst>
                        <p:cond delay="0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6"/>
                  </p:tgtEl>
                </p:cond>
              </p:nextCondLst>
            </p:seq>
            <p:seq concurrent="1" nextAc="seek">
              <p:cTn id="98" restart="whenNotActive" fill="hold" evtFilter="cancelBubble" nodeType="interactiveSeq">
                <p:stCondLst>
                  <p:cond evt="onClick" delay="0">
                    <p:tgtEl>
                      <p:spTgt spid="1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9" fill="hold">
                      <p:stCondLst>
                        <p:cond delay="0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8"/>
                  </p:tgtEl>
                </p:cond>
              </p:nextCondLst>
            </p:seq>
            <p:seq concurrent="1" nextAc="seek">
              <p:cTn id="104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05" fill="hold">
                      <p:stCondLst>
                        <p:cond delay="0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seq concurrent="1" nextAc="seek">
              <p:cTn id="110" restart="whenNotActive" fill="hold" evtFilter="cancelBubble" nodeType="interactiveSeq">
                <p:stCondLst>
                  <p:cond evt="onClick" delay="0">
                    <p:tgtEl>
                      <p:spTgt spid="21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1" fill="hold">
                      <p:stCondLst>
                        <p:cond delay="0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1"/>
                  </p:tgtEl>
                </p:cond>
              </p:nextCondLst>
            </p:seq>
            <p:seq concurrent="1" nextAc="seek">
              <p:cTn id="116" restart="whenNotActive" fill="hold" evtFilter="cancelBubble" nodeType="interactiveSeq">
                <p:stCondLst>
                  <p:cond evt="onClick" delay="0">
                    <p:tgtEl>
                      <p:spTgt spid="2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17" fill="hold">
                      <p:stCondLst>
                        <p:cond delay="0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2"/>
                  </p:tgtEl>
                </p:cond>
              </p:nextCondLst>
            </p:seq>
            <p:seq concurrent="1" nextAc="seek">
              <p:cTn id="122" restart="whenNotActive" fill="hold" evtFilter="cancelBubble" nodeType="interactiveSeq">
                <p:stCondLst>
                  <p:cond evt="onClick" delay="0">
                    <p:tgtEl>
                      <p:spTgt spid="2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23" fill="hold">
                      <p:stCondLst>
                        <p:cond delay="0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3"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34</TotalTime>
  <Words>66</Words>
  <Application>Microsoft Office PowerPoint</Application>
  <PresentationFormat>Široki zaslon</PresentationFormat>
  <Paragraphs>45</Paragraphs>
  <Slides>2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2</vt:i4>
      </vt:variant>
    </vt:vector>
  </HeadingPairs>
  <TitlesOfParts>
    <vt:vector size="6" baseType="lpstr">
      <vt:lpstr>Arial</vt:lpstr>
      <vt:lpstr>Century Gothic</vt:lpstr>
      <vt:lpstr>Wingdings 3</vt:lpstr>
      <vt:lpstr>Ion</vt:lpstr>
      <vt:lpstr>Igra asocijacije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Igra asocijacije</dc:title>
  <dc:creator>Windows User</dc:creator>
  <cp:lastModifiedBy>Windows User</cp:lastModifiedBy>
  <cp:revision>4</cp:revision>
  <dcterms:created xsi:type="dcterms:W3CDTF">2017-06-06T10:30:35Z</dcterms:created>
  <dcterms:modified xsi:type="dcterms:W3CDTF">2017-06-06T11:04:51Z</dcterms:modified>
</cp:coreProperties>
</file>