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86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23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145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10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176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5947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4972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0523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28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374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81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8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3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59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428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62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692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2197-EB2C-431D-9998-E5BE1418E7C8}" type="datetimeFigureOut">
              <a:rPr lang="hr-HR" smtClean="0"/>
              <a:t>3.4.2017.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D004-8339-4F78-BCF8-1B9FC3200D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267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Ante Matković i Mario Jurić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03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12608"/>
              </p:ext>
            </p:extLst>
          </p:nvPr>
        </p:nvGraphicFramePr>
        <p:xfrm>
          <a:off x="1579419" y="707791"/>
          <a:ext cx="8663708" cy="437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927">
                  <a:extLst>
                    <a:ext uri="{9D8B030D-6E8A-4147-A177-3AD203B41FA5}">
                      <a16:colId xmlns:a16="http://schemas.microsoft.com/office/drawing/2014/main" val="1941462092"/>
                    </a:ext>
                  </a:extLst>
                </a:gridCol>
                <a:gridCol w="2165927">
                  <a:extLst>
                    <a:ext uri="{9D8B030D-6E8A-4147-A177-3AD203B41FA5}">
                      <a16:colId xmlns:a16="http://schemas.microsoft.com/office/drawing/2014/main" val="3900431682"/>
                    </a:ext>
                  </a:extLst>
                </a:gridCol>
                <a:gridCol w="2165927">
                  <a:extLst>
                    <a:ext uri="{9D8B030D-6E8A-4147-A177-3AD203B41FA5}">
                      <a16:colId xmlns:a16="http://schemas.microsoft.com/office/drawing/2014/main" val="2582280279"/>
                    </a:ext>
                  </a:extLst>
                </a:gridCol>
                <a:gridCol w="2165927">
                  <a:extLst>
                    <a:ext uri="{9D8B030D-6E8A-4147-A177-3AD203B41FA5}">
                      <a16:colId xmlns:a16="http://schemas.microsoft.com/office/drawing/2014/main" val="1887626008"/>
                    </a:ext>
                  </a:extLst>
                </a:gridCol>
              </a:tblGrid>
              <a:tr h="729141">
                <a:tc>
                  <a:txBody>
                    <a:bodyPr/>
                    <a:lstStyle/>
                    <a:p>
                      <a:r>
                        <a:rPr lang="hr-HR" dirty="0" smtClean="0"/>
                        <a:t>Kopačke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Kimono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Skije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Rukavice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945143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hr-HR" dirty="0" smtClean="0"/>
                        <a:t>Dres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Nanožnice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Kaciga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Štap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837477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hr-HR" dirty="0" smtClean="0"/>
                        <a:t>Štucne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Kaciga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Naočle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Klizaljke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345659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hr-HR" dirty="0" smtClean="0"/>
                        <a:t>Štitnici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Štitnici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Odijelo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Kaciga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90036"/>
                  </a:ext>
                </a:extLst>
              </a:tr>
              <a:tr h="729141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latin typeface="Algerian" panose="04020705040A02060702" pitchFamily="82" charset="0"/>
                        </a:rPr>
                        <a:t>NOGOMET</a:t>
                      </a:r>
                      <a:endParaRPr lang="hr-HR" sz="24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>
                          <a:latin typeface="Algerian" panose="04020705040A02060702" pitchFamily="82" charset="0"/>
                        </a:rPr>
                        <a:t>TAE</a:t>
                      </a:r>
                      <a:r>
                        <a:rPr lang="hr-HR" sz="2000" baseline="0" dirty="0" smtClean="0">
                          <a:latin typeface="Algerian" panose="04020705040A02060702" pitchFamily="82" charset="0"/>
                        </a:rPr>
                        <a:t> KWON DO</a:t>
                      </a:r>
                      <a:endParaRPr lang="hr-HR" sz="20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latin typeface="Algerian" panose="04020705040A02060702" pitchFamily="82" charset="0"/>
                        </a:rPr>
                        <a:t>SKIJANJE</a:t>
                      </a:r>
                      <a:endParaRPr lang="hr-HR" sz="24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>
                          <a:latin typeface="Algerian" panose="04020705040A02060702" pitchFamily="82" charset="0"/>
                        </a:rPr>
                        <a:t>HOKEJ</a:t>
                      </a:r>
                      <a:r>
                        <a:rPr lang="hr-HR" sz="2000" baseline="0" dirty="0" smtClean="0">
                          <a:latin typeface="Algerian" panose="04020705040A02060702" pitchFamily="82" charset="0"/>
                        </a:rPr>
                        <a:t> NA LEDU</a:t>
                      </a:r>
                      <a:endParaRPr lang="hr-HR" sz="2000" dirty="0">
                        <a:latin typeface="Algerian" panose="04020705040A02060702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879516"/>
                  </a:ext>
                </a:extLst>
              </a:tr>
              <a:tr h="729141">
                <a:tc gridSpan="4">
                  <a:txBody>
                    <a:bodyPr/>
                    <a:lstStyle/>
                    <a:p>
                      <a:r>
                        <a:rPr lang="hr-HR" sz="3600" dirty="0" smtClean="0">
                          <a:latin typeface="Arial Rounded MT Bold" panose="020F0704030504030204" pitchFamily="34" charset="0"/>
                        </a:rPr>
                        <a:t>                         SPORTOVI                         </a:t>
                      </a:r>
                      <a:endParaRPr lang="hr-HR" sz="36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788817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579419" y="707783"/>
            <a:ext cx="2161308" cy="752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N1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579419" y="1460689"/>
            <a:ext cx="2161308" cy="752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N2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579419" y="2213592"/>
            <a:ext cx="2161308" cy="681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N3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1579419" y="2895213"/>
            <a:ext cx="2161308" cy="681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N4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579419" y="3576835"/>
            <a:ext cx="2161308" cy="681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3740727" y="1460685"/>
            <a:ext cx="2161308" cy="752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3740727" y="707788"/>
            <a:ext cx="2161308" cy="752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3740727" y="2213588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T3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3740727" y="2895209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T4</a:t>
            </a:r>
            <a:endParaRPr lang="hr-HR" b="1" dirty="0"/>
          </a:p>
        </p:txBody>
      </p:sp>
      <p:sp>
        <p:nvSpPr>
          <p:cNvPr id="12" name="Pravokutnik 11"/>
          <p:cNvSpPr/>
          <p:nvPr/>
        </p:nvSpPr>
        <p:spPr>
          <a:xfrm>
            <a:off x="3740727" y="3576826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5911273" y="707783"/>
            <a:ext cx="2161308" cy="752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S1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8063343" y="1460656"/>
            <a:ext cx="2161308" cy="752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5911273" y="2213570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S3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5911273" y="2895191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S4</a:t>
            </a:r>
            <a:endParaRPr lang="hr-HR" b="1" dirty="0"/>
          </a:p>
        </p:txBody>
      </p:sp>
      <p:sp>
        <p:nvSpPr>
          <p:cNvPr id="18" name="Pravokutnik 17"/>
          <p:cNvSpPr/>
          <p:nvPr/>
        </p:nvSpPr>
        <p:spPr>
          <a:xfrm>
            <a:off x="5911273" y="3576804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8063343" y="708282"/>
            <a:ext cx="2161308" cy="752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H1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5911273" y="1468952"/>
            <a:ext cx="2161308" cy="752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S2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8063343" y="2211194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H3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8063343" y="2914096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H4</a:t>
            </a:r>
            <a:endParaRPr lang="hr-HR" b="1" dirty="0"/>
          </a:p>
        </p:txBody>
      </p:sp>
      <p:sp>
        <p:nvSpPr>
          <p:cNvPr id="23" name="Pravokutnik 22"/>
          <p:cNvSpPr/>
          <p:nvPr/>
        </p:nvSpPr>
        <p:spPr>
          <a:xfrm>
            <a:off x="8063343" y="3576803"/>
            <a:ext cx="2161308" cy="681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H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1579418" y="4277329"/>
            <a:ext cx="8649851" cy="824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Konačno rješenje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58720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Isparavanje</Template>
  <TotalTime>36</TotalTime>
  <Words>55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Algerian</vt:lpstr>
      <vt:lpstr>Arial</vt:lpstr>
      <vt:lpstr>Arial Rounded MT Bold</vt:lpstr>
      <vt:lpstr>Century Gothic</vt:lpstr>
      <vt:lpstr>Isparavanje</vt:lpstr>
      <vt:lpstr>Igra asocijacija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ucenik1</dc:creator>
  <cp:lastModifiedBy>ucenik1</cp:lastModifiedBy>
  <cp:revision>5</cp:revision>
  <dcterms:created xsi:type="dcterms:W3CDTF">2017-03-20T12:38:57Z</dcterms:created>
  <dcterms:modified xsi:type="dcterms:W3CDTF">2017-04-03T11:57:57Z</dcterms:modified>
</cp:coreProperties>
</file>