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494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1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78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4418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558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790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492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70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3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80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66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44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32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87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63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20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69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784CD3-1F1F-481A-9E06-1685B4DDF336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422D5E-2BD4-45CF-9109-6510054AA8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78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Igre Asocijacija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Nikolina </a:t>
            </a:r>
            <a:r>
              <a:rPr lang="hr-HR" dirty="0" err="1" smtClean="0"/>
              <a:t>Đujić</a:t>
            </a:r>
            <a:r>
              <a:rPr lang="hr-HR" dirty="0" smtClean="0"/>
              <a:t> i Lana Ramljak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39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87673"/>
              </p:ext>
            </p:extLst>
          </p:nvPr>
        </p:nvGraphicFramePr>
        <p:xfrm>
          <a:off x="-166256" y="1"/>
          <a:ext cx="11649696" cy="58664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2424">
                  <a:extLst>
                    <a:ext uri="{9D8B030D-6E8A-4147-A177-3AD203B41FA5}">
                      <a16:colId xmlns:a16="http://schemas.microsoft.com/office/drawing/2014/main" val="648724802"/>
                    </a:ext>
                  </a:extLst>
                </a:gridCol>
                <a:gridCol w="2912424">
                  <a:extLst>
                    <a:ext uri="{9D8B030D-6E8A-4147-A177-3AD203B41FA5}">
                      <a16:colId xmlns:a16="http://schemas.microsoft.com/office/drawing/2014/main" val="2691464183"/>
                    </a:ext>
                  </a:extLst>
                </a:gridCol>
                <a:gridCol w="2912424">
                  <a:extLst>
                    <a:ext uri="{9D8B030D-6E8A-4147-A177-3AD203B41FA5}">
                      <a16:colId xmlns:a16="http://schemas.microsoft.com/office/drawing/2014/main" val="1413532811"/>
                    </a:ext>
                  </a:extLst>
                </a:gridCol>
                <a:gridCol w="2912424">
                  <a:extLst>
                    <a:ext uri="{9D8B030D-6E8A-4147-A177-3AD203B41FA5}">
                      <a16:colId xmlns:a16="http://schemas.microsoft.com/office/drawing/2014/main" val="2588402930"/>
                    </a:ext>
                  </a:extLst>
                </a:gridCol>
              </a:tblGrid>
              <a:tr h="942959">
                <a:tc>
                  <a:txBody>
                    <a:bodyPr/>
                    <a:lstStyle/>
                    <a:p>
                      <a:r>
                        <a:rPr lang="hr-HR" sz="4400" dirty="0" smtClean="0"/>
                        <a:t>London</a:t>
                      </a:r>
                      <a:endParaRPr lang="hr-H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4400" dirty="0" smtClean="0"/>
                        <a:t>Paris</a:t>
                      </a:r>
                      <a:endParaRPr lang="hr-H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4400" dirty="0" smtClean="0"/>
                        <a:t>Berlin</a:t>
                      </a:r>
                      <a:endParaRPr lang="hr-H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4400" dirty="0" smtClean="0"/>
                        <a:t>Beč</a:t>
                      </a:r>
                      <a:endParaRPr lang="hr-H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16614"/>
                  </a:ext>
                </a:extLst>
              </a:tr>
              <a:tr h="863109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Manchester</a:t>
                      </a:r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err="1" smtClean="0"/>
                        <a:t>Marseille</a:t>
                      </a:r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err="1" smtClean="0"/>
                        <a:t>Munchen</a:t>
                      </a:r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err="1" smtClean="0"/>
                        <a:t>Graz</a:t>
                      </a:r>
                      <a:endParaRPr lang="hr-H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867987"/>
                  </a:ext>
                </a:extLst>
              </a:tr>
              <a:tr h="863109">
                <a:tc>
                  <a:txBody>
                    <a:bodyPr/>
                    <a:lstStyle/>
                    <a:p>
                      <a:r>
                        <a:rPr lang="hr-HR" sz="3200" dirty="0" err="1" smtClean="0"/>
                        <a:t>Edinburgh</a:t>
                      </a:r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err="1" smtClean="0"/>
                        <a:t>Lyon</a:t>
                      </a:r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Hamburg</a:t>
                      </a:r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err="1" smtClean="0"/>
                        <a:t>Linz</a:t>
                      </a:r>
                      <a:endParaRPr lang="hr-H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210437"/>
                  </a:ext>
                </a:extLst>
              </a:tr>
              <a:tr h="863109">
                <a:tc>
                  <a:txBody>
                    <a:bodyPr/>
                    <a:lstStyle/>
                    <a:p>
                      <a:r>
                        <a:rPr lang="hr-HR" sz="3200" dirty="0" err="1" smtClean="0"/>
                        <a:t>Liverpool</a:t>
                      </a:r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err="1" smtClean="0"/>
                        <a:t>Lille</a:t>
                      </a:r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Stuttgart</a:t>
                      </a:r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dirty="0" err="1" smtClean="0"/>
                        <a:t>Salzburg</a:t>
                      </a:r>
                      <a:endParaRPr lang="hr-H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358064"/>
                  </a:ext>
                </a:extLst>
              </a:tr>
              <a:tr h="1471014"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VELIKA BRITANIJA</a:t>
                      </a:r>
                      <a:endParaRPr lang="hr-H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FRANCUSKA</a:t>
                      </a:r>
                      <a:endParaRPr lang="hr-H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NJEMAČKA</a:t>
                      </a:r>
                      <a:endParaRPr lang="hr-H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 smtClean="0"/>
                        <a:t>AUSTRIJA</a:t>
                      </a:r>
                      <a:endParaRPr lang="hr-H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501730"/>
                  </a:ext>
                </a:extLst>
              </a:tr>
              <a:tr h="863109">
                <a:tc gridSpan="4">
                  <a:txBody>
                    <a:bodyPr/>
                    <a:lstStyle/>
                    <a:p>
                      <a:r>
                        <a:rPr lang="hr-HR" sz="3600" dirty="0" smtClean="0"/>
                        <a:t>                                                                DRŽAVE                                                </a:t>
                      </a:r>
                      <a:endParaRPr lang="hr-HR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338766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-142510" y="3490040"/>
            <a:ext cx="2873829" cy="1518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-172195" y="2575215"/>
            <a:ext cx="287382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A4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-166257" y="1728847"/>
            <a:ext cx="287382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A3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-166257" y="890649"/>
            <a:ext cx="287382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A2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2731319" y="23498"/>
            <a:ext cx="287382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B1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2701634" y="876789"/>
            <a:ext cx="287382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B2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2707569" y="1695199"/>
            <a:ext cx="287382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B3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2707571" y="3490349"/>
            <a:ext cx="2873829" cy="148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2707570" y="2583372"/>
            <a:ext cx="287382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B4</a:t>
            </a:r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8573985" y="23497"/>
            <a:ext cx="287382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D1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5628894" y="23498"/>
            <a:ext cx="2945091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C1</a:t>
            </a: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5599213" y="3490349"/>
            <a:ext cx="2974772" cy="148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5575462" y="2599700"/>
            <a:ext cx="2998523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C4</a:t>
            </a:r>
            <a:endParaRPr lang="hr-HR" dirty="0"/>
          </a:p>
        </p:txBody>
      </p:sp>
      <p:sp>
        <p:nvSpPr>
          <p:cNvPr id="18" name="Pravokutnik 17"/>
          <p:cNvSpPr/>
          <p:nvPr/>
        </p:nvSpPr>
        <p:spPr>
          <a:xfrm>
            <a:off x="5575463" y="1789455"/>
            <a:ext cx="2998522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C3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5587324" y="884954"/>
            <a:ext cx="2986661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C2</a:t>
            </a:r>
            <a:endParaRPr lang="hr-HR" dirty="0"/>
          </a:p>
        </p:txBody>
      </p:sp>
      <p:sp>
        <p:nvSpPr>
          <p:cNvPr id="20" name="Pravokutnik 19"/>
          <p:cNvSpPr/>
          <p:nvPr/>
        </p:nvSpPr>
        <p:spPr>
          <a:xfrm>
            <a:off x="8591796" y="3519294"/>
            <a:ext cx="2873829" cy="1456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21" name="Pravokutnik 20"/>
          <p:cNvSpPr/>
          <p:nvPr/>
        </p:nvSpPr>
        <p:spPr>
          <a:xfrm>
            <a:off x="8591797" y="2631737"/>
            <a:ext cx="287382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D4</a:t>
            </a:r>
            <a:endParaRPr lang="hr-HR" dirty="0"/>
          </a:p>
        </p:txBody>
      </p:sp>
      <p:sp>
        <p:nvSpPr>
          <p:cNvPr id="22" name="Pravokutnik 21"/>
          <p:cNvSpPr/>
          <p:nvPr/>
        </p:nvSpPr>
        <p:spPr>
          <a:xfrm>
            <a:off x="8591798" y="1789454"/>
            <a:ext cx="287382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D3</a:t>
            </a:r>
            <a:endParaRPr lang="hr-HR" dirty="0"/>
          </a:p>
        </p:txBody>
      </p:sp>
      <p:sp>
        <p:nvSpPr>
          <p:cNvPr id="23" name="Pravokutnik 22"/>
          <p:cNvSpPr/>
          <p:nvPr/>
        </p:nvSpPr>
        <p:spPr>
          <a:xfrm>
            <a:off x="8568047" y="932452"/>
            <a:ext cx="287382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D2</a:t>
            </a:r>
            <a:endParaRPr lang="hr-HR" dirty="0"/>
          </a:p>
        </p:txBody>
      </p:sp>
      <p:sp>
        <p:nvSpPr>
          <p:cNvPr id="24" name="Pravokutnik 23"/>
          <p:cNvSpPr/>
          <p:nvPr/>
        </p:nvSpPr>
        <p:spPr>
          <a:xfrm>
            <a:off x="-216731" y="4975761"/>
            <a:ext cx="11584386" cy="9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0" dirty="0" smtClean="0">
                <a:latin typeface="Arial Black" panose="020B0A04020102020204" pitchFamily="34" charset="0"/>
              </a:rPr>
              <a:t>RJEŠENJE</a:t>
            </a:r>
            <a:endParaRPr lang="hr-HR" sz="6000" dirty="0">
              <a:latin typeface="Arial Black" panose="020B0A040201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-142510" y="60854"/>
            <a:ext cx="2873829" cy="853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4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Glavni događaj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Glavni događaja</Template>
  <TotalTime>44</TotalTime>
  <Words>51</Words>
  <Application>Microsoft Office PowerPoint</Application>
  <PresentationFormat>Široki zaslon</PresentationFormat>
  <Paragraphs>44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Arial Black</vt:lpstr>
      <vt:lpstr>Impact</vt:lpstr>
      <vt:lpstr>Glavni događaj</vt:lpstr>
      <vt:lpstr>Igre Asocijacija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Igre Asocijacija</dc:title>
  <dc:creator>ucenik3</dc:creator>
  <cp:lastModifiedBy>ucenik3</cp:lastModifiedBy>
  <cp:revision>7</cp:revision>
  <dcterms:created xsi:type="dcterms:W3CDTF">2017-03-20T12:38:30Z</dcterms:created>
  <dcterms:modified xsi:type="dcterms:W3CDTF">2017-03-29T11:57:26Z</dcterms:modified>
</cp:coreProperties>
</file>