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5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632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68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34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78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510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92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07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48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398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33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C4BA1B3-4C7B-4DF5-A1D6-6AF55755B817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E61746C-088B-4A6D-A5C4-F8DEFBC78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1763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823637"/>
          </a:xfrm>
        </p:spPr>
        <p:txBody>
          <a:bodyPr/>
          <a:lstStyle/>
          <a:p>
            <a:r>
              <a:rPr lang="hr-HR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Mia</a:t>
            </a:r>
            <a:r>
              <a:rPr lang="hr-H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hr-HR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Bilokapić</a:t>
            </a:r>
            <a:endParaRPr lang="hr-HR" dirty="0">
              <a:solidFill>
                <a:schemeClr val="accent2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62100" y="3924300"/>
            <a:ext cx="9070848" cy="146050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7</a:t>
            </a:r>
            <a:r>
              <a:rPr lang="hr-HR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.b</a:t>
            </a:r>
            <a:endParaRPr lang="hr-HR" sz="3600" dirty="0">
              <a:solidFill>
                <a:schemeClr val="accent2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4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18214"/>
              </p:ext>
            </p:extLst>
          </p:nvPr>
        </p:nvGraphicFramePr>
        <p:xfrm>
          <a:off x="1181100" y="901701"/>
          <a:ext cx="9867900" cy="5103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975">
                  <a:extLst>
                    <a:ext uri="{9D8B030D-6E8A-4147-A177-3AD203B41FA5}">
                      <a16:colId xmlns:a16="http://schemas.microsoft.com/office/drawing/2014/main" val="192451885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849032944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2974457716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3375586953"/>
                    </a:ext>
                  </a:extLst>
                </a:gridCol>
              </a:tblGrid>
              <a:tr h="837749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ljubičica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bor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zec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rijeka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493446"/>
                  </a:ext>
                </a:extLst>
              </a:tr>
              <a:tr h="837749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tratinčica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smreka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roda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potok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944865"/>
                  </a:ext>
                </a:extLst>
              </a:tr>
              <a:tr h="837749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ruža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jela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srna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slap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756990"/>
                  </a:ext>
                </a:extLst>
              </a:tr>
              <a:tr h="837749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tulipan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tisa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medvjed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bara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67966"/>
                  </a:ext>
                </a:extLst>
              </a:tr>
              <a:tr h="837749">
                <a:tc>
                  <a:txBody>
                    <a:bodyPr/>
                    <a:lstStyle/>
                    <a:p>
                      <a:r>
                        <a:rPr lang="hr-HR" dirty="0" smtClean="0"/>
                        <a:t>CVIJEĆE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ZIMZELENA STABLA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ŽIVOTINJE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VODE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71072"/>
                  </a:ext>
                </a:extLst>
              </a:tr>
              <a:tr h="891253">
                <a:tc gridSpan="4">
                  <a:txBody>
                    <a:bodyPr/>
                    <a:lstStyle/>
                    <a:p>
                      <a:pPr algn="ctr"/>
                      <a:r>
                        <a:rPr lang="hr-HR" sz="5400" dirty="0" smtClean="0"/>
                        <a:t>PRIRODA</a:t>
                      </a:r>
                      <a:endParaRPr lang="hr-HR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867406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181100" y="901701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A1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670300" y="897596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B1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6159500" y="901701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C1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8559800" y="901701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D1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1181100" y="1727200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A2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3670300" y="1727200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B2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181100" y="2552699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  A3	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670300" y="2552698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B3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6159500" y="1727198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C2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6159500" y="2552698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C3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1181100" y="3378197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A4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670300" y="3378196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B4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6159500" y="3378196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C4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559800" y="1727197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D2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8559800" y="2552693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D3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8559800" y="3382299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D4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181100" y="4203695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Rješenje stupca </a:t>
            </a:r>
            <a:endParaRPr lang="hr-H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3670300" y="4203685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Rješenje stupca</a:t>
            </a:r>
            <a:endParaRPr lang="hr-H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6159500" y="4203685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Rješenje stupca</a:t>
            </a:r>
            <a:endParaRPr lang="hr-H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8559800" y="4207797"/>
            <a:ext cx="2489200" cy="825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Rješenje stupca</a:t>
            </a:r>
            <a:endParaRPr lang="hr-H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181100" y="5025081"/>
            <a:ext cx="9867900" cy="9797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dirty="0" smtClean="0">
                <a:solidFill>
                  <a:schemeClr val="tx2">
                    <a:lumMod val="25000"/>
                  </a:schemeClr>
                </a:solidFill>
              </a:rPr>
              <a:t>KONAČNO RJEŠENJE</a:t>
            </a:r>
            <a:endParaRPr lang="hr-HR" sz="5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Zeleno-žut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Sapun</Template>
  <TotalTime>52</TotalTime>
  <Words>52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Bell MT</vt:lpstr>
      <vt:lpstr>Century Gothic</vt:lpstr>
      <vt:lpstr>Sapun</vt:lpstr>
      <vt:lpstr>Mia Bilokapić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 Bilokapić</dc:title>
  <dc:creator>ucenik12</dc:creator>
  <cp:lastModifiedBy>ucenik12</cp:lastModifiedBy>
  <cp:revision>6</cp:revision>
  <dcterms:created xsi:type="dcterms:W3CDTF">2017-06-07T13:01:56Z</dcterms:created>
  <dcterms:modified xsi:type="dcterms:W3CDTF">2017-06-07T13:54:45Z</dcterms:modified>
</cp:coreProperties>
</file>