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256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34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819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758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427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664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075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56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58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4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618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58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493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9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41F52E4-CACA-4B15-B00A-922990D11822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BB3C098-E581-468A-A59E-3D373A543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4200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6790" y="195112"/>
            <a:ext cx="10572000" cy="2971051"/>
          </a:xfrm>
        </p:spPr>
        <p:txBody>
          <a:bodyPr/>
          <a:lstStyle/>
          <a:p>
            <a:pPr algn="ctr"/>
            <a:r>
              <a:rPr lang="hr-HR" sz="7200" dirty="0" smtClean="0">
                <a:latin typeface="Monotype Corsiva" panose="03010101010201010101" pitchFamily="66" charset="0"/>
              </a:rPr>
              <a:t>Igra Asocijacija</a:t>
            </a:r>
            <a:endParaRPr lang="hr-HR" sz="7200" dirty="0">
              <a:latin typeface="Monotype Corsiva" panose="03010101010201010101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4470" y="5324390"/>
            <a:ext cx="10572000" cy="434974"/>
          </a:xfrm>
        </p:spPr>
        <p:txBody>
          <a:bodyPr/>
          <a:lstStyle/>
          <a:p>
            <a:r>
              <a:rPr lang="hr-HR" dirty="0" smtClean="0"/>
              <a:t>                                             Ante Rapo,6.a i Mateo Kajić,6.b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60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22331"/>
              </p:ext>
            </p:extLst>
          </p:nvPr>
        </p:nvGraphicFramePr>
        <p:xfrm>
          <a:off x="975360" y="571620"/>
          <a:ext cx="10197736" cy="5184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916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Microsoft </a:t>
                      </a:r>
                      <a:r>
                        <a:rPr lang="hr-HR" dirty="0" err="1" smtClean="0">
                          <a:latin typeface="Monotype Corsiva" panose="03010101010201010101" pitchFamily="66" charset="0"/>
                        </a:rPr>
                        <a:t>Edge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latin typeface="Monotype Corsiva" panose="03010101010201010101" pitchFamily="66" charset="0"/>
                        </a:rPr>
                        <a:t>kontroler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Word</a:t>
                      </a:r>
                      <a:r>
                        <a:rPr lang="hr-HR" baseline="0" dirty="0" smtClean="0">
                          <a:latin typeface="Monotype Corsiva" panose="03010101010201010101" pitchFamily="66" charset="0"/>
                        </a:rPr>
                        <a:t> 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mobitel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16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Internet Explorer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početno slovo ”x”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latin typeface="Monotype Corsiva" panose="03010101010201010101" pitchFamily="66" charset="0"/>
                        </a:rPr>
                        <a:t>Powerpoint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neuništiv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16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radna površina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igrice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Outlook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3310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16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start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konzola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Excel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Finska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16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Windows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latin typeface="Monotype Corsiva" panose="03010101010201010101" pitchFamily="66" charset="0"/>
                        </a:rPr>
                        <a:t>xbox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Office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Monotype Corsiva" panose="03010101010201010101" pitchFamily="66" charset="0"/>
                        </a:rPr>
                        <a:t>Nokia</a:t>
                      </a:r>
                      <a:endParaRPr lang="hr-HR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8944">
                <a:tc gridSpan="4">
                  <a:txBody>
                    <a:bodyPr/>
                    <a:lstStyle/>
                    <a:p>
                      <a:r>
                        <a:rPr lang="hr-HR" sz="4400" dirty="0" smtClean="0">
                          <a:latin typeface="Monotype Corsiva" panose="03010101010201010101" pitchFamily="66" charset="0"/>
                        </a:rPr>
                        <a:t>                                 Microsoft</a:t>
                      </a:r>
                      <a:endParaRPr lang="hr-HR" sz="4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975360" y="571620"/>
            <a:ext cx="2569029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074228" y="571620"/>
            <a:ext cx="2569029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544389" y="1367246"/>
            <a:ext cx="2569029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079945" y="2114852"/>
            <a:ext cx="2569029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959029" y="2100339"/>
            <a:ext cx="2599513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8614952" y="1304713"/>
            <a:ext cx="2569029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8643257" y="2907456"/>
            <a:ext cx="2569029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544390" y="2928623"/>
            <a:ext cx="2558144" cy="79562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973725" y="3691592"/>
            <a:ext cx="2583183" cy="8177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</a:p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6074228" y="3663107"/>
            <a:ext cx="2594069" cy="84618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</a:p>
          <a:p>
            <a:pPr algn="ctr"/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975361" y="4490000"/>
            <a:ext cx="10197736" cy="126636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KONAČNO RJEŠENJE</a:t>
            </a:r>
            <a:endParaRPr lang="hr-HR" sz="3200" dirty="0"/>
          </a:p>
        </p:txBody>
      </p:sp>
      <p:sp>
        <p:nvSpPr>
          <p:cNvPr id="16" name="Pravokutnik 15"/>
          <p:cNvSpPr/>
          <p:nvPr/>
        </p:nvSpPr>
        <p:spPr>
          <a:xfrm>
            <a:off x="3544389" y="571620"/>
            <a:ext cx="2529839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8671562" y="3703082"/>
            <a:ext cx="2529839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</a:p>
          <a:p>
            <a:pPr algn="ctr"/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3533504" y="3724249"/>
            <a:ext cx="2529839" cy="774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</a:p>
          <a:p>
            <a:pPr algn="ctr"/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954132" y="2881830"/>
            <a:ext cx="2590257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6122127" y="2878548"/>
            <a:ext cx="2529839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6133013" y="1334983"/>
            <a:ext cx="2529839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3571060" y="2138743"/>
            <a:ext cx="2529839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8659588" y="2082529"/>
            <a:ext cx="2529839" cy="804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975359" y="1378737"/>
            <a:ext cx="2579917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8643257" y="577365"/>
            <a:ext cx="2529839" cy="795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6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 citiranje">
  <a:themeElements>
    <a:clrScheme name="Za citiranj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Za citiranj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a citiranj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 citiranje</Template>
  <TotalTime>34</TotalTime>
  <Words>63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Century Gothic</vt:lpstr>
      <vt:lpstr>Monotype Corsiva</vt:lpstr>
      <vt:lpstr>Wingdings 2</vt:lpstr>
      <vt:lpstr>Za citiranje</vt:lpstr>
      <vt:lpstr>Igra Asocijacija</vt:lpstr>
      <vt:lpstr>PowerPoint prezentacija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Hewlett-Packard Company</dc:creator>
  <cp:lastModifiedBy>ucenik1</cp:lastModifiedBy>
  <cp:revision>5</cp:revision>
  <dcterms:created xsi:type="dcterms:W3CDTF">2017-06-01T13:25:38Z</dcterms:created>
  <dcterms:modified xsi:type="dcterms:W3CDTF">2017-06-07T11:02:21Z</dcterms:modified>
</cp:coreProperties>
</file>