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ijetli stil 3 - Isticanj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270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378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378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77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560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506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583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014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036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617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025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A427D-CDFB-4114-A05B-7C8EAF2561BC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2120-C646-4AA5-92B5-23F82E5CAC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22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859728"/>
              </p:ext>
            </p:extLst>
          </p:nvPr>
        </p:nvGraphicFramePr>
        <p:xfrm>
          <a:off x="2032000" y="719666"/>
          <a:ext cx="8128000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83847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976250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146908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59065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Marie Curie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Robert </a:t>
                      </a:r>
                      <a:r>
                        <a:rPr lang="hr-HR" dirty="0" err="1" smtClean="0"/>
                        <a:t>Hook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Einstein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Ruđer Bošković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499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Atomi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Bakterije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Toplina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Brojevi 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70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Reakcije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Virusi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Sila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Nepoznanice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34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Čistoća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Kralježnica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Težina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Jednadžbe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83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/>
                        <a:t>Kemija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Biologija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Fizika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Matematika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065505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Znanost</a:t>
                      </a:r>
                      <a:endParaRPr lang="hr-H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710098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2032000" y="719666"/>
            <a:ext cx="2029361" cy="372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8120066" y="1089909"/>
            <a:ext cx="2029400" cy="378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2031981" y="1089909"/>
            <a:ext cx="2029400" cy="355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8120066" y="717045"/>
            <a:ext cx="2029400" cy="374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076149" y="1816473"/>
            <a:ext cx="2029361" cy="372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6092030" y="1094823"/>
            <a:ext cx="2035968" cy="373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2037243" y="1824073"/>
            <a:ext cx="2029363" cy="372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8110958" y="1823593"/>
            <a:ext cx="2029361" cy="379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4050804" y="2196935"/>
            <a:ext cx="2029367" cy="372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6090705" y="717045"/>
            <a:ext cx="2029400" cy="372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2015473" y="2196935"/>
            <a:ext cx="2035337" cy="356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6091048" y="2207374"/>
            <a:ext cx="2028713" cy="351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6105510" y="1828927"/>
            <a:ext cx="2029400" cy="379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8112534" y="2197026"/>
            <a:ext cx="2029362" cy="372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2031998" y="1443609"/>
            <a:ext cx="2029364" cy="372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8151830" y="1467580"/>
            <a:ext cx="1988489" cy="353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6097978" y="1454258"/>
            <a:ext cx="2031984" cy="380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4074870" y="1445530"/>
            <a:ext cx="2012233" cy="37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4050810" y="1080682"/>
            <a:ext cx="2029361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4061361" y="719666"/>
            <a:ext cx="2029400" cy="370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2031981" y="2569800"/>
            <a:ext cx="8108338" cy="374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315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3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50</Words>
  <Application>Microsoft Office PowerPoint</Application>
  <PresentationFormat>Široki zaslon</PresentationFormat>
  <Paragraphs>42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ucenik7</dc:creator>
  <cp:lastModifiedBy>ucenik7</cp:lastModifiedBy>
  <cp:revision>5</cp:revision>
  <dcterms:created xsi:type="dcterms:W3CDTF">2017-06-07T13:03:25Z</dcterms:created>
  <dcterms:modified xsi:type="dcterms:W3CDTF">2017-06-07T13:49:19Z</dcterms:modified>
</cp:coreProperties>
</file>