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46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61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6082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0434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1013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4293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2677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8797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745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206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353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711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74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056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949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142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916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60076-5ACB-46B6-819F-5FBC9F0E3FA1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33CF7-DB16-4948-A44E-DE05074AE7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9806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ASOCIJACIJE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dirty="0" smtClean="0"/>
              <a:t>LUKA MILJKOVIĆ SKELIN  7.C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713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314270"/>
              </p:ext>
            </p:extLst>
          </p:nvPr>
        </p:nvGraphicFramePr>
        <p:xfrm>
          <a:off x="2032000" y="719666"/>
          <a:ext cx="8128000" cy="38634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579867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5521544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21433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06913470"/>
                    </a:ext>
                  </a:extLst>
                </a:gridCol>
              </a:tblGrid>
              <a:tr h="772684">
                <a:tc>
                  <a:txBody>
                    <a:bodyPr/>
                    <a:lstStyle/>
                    <a:p>
                      <a:r>
                        <a:rPr lang="hr-HR" dirty="0" smtClean="0"/>
                        <a:t>NARANČASTI</a:t>
                      </a:r>
                      <a:r>
                        <a:rPr lang="hr-HR" baseline="0" dirty="0" smtClean="0"/>
                        <a:t> POVEZ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PLAVI</a:t>
                      </a:r>
                      <a:r>
                        <a:rPr lang="hr-HR" baseline="0" dirty="0" smtClean="0"/>
                        <a:t> POVEZ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LJUBIČASTI POVEZ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CRVENI POVEZ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41675"/>
                  </a:ext>
                </a:extLst>
              </a:tr>
              <a:tr h="772684">
                <a:tc>
                  <a:txBody>
                    <a:bodyPr/>
                    <a:lstStyle/>
                    <a:p>
                      <a:r>
                        <a:rPr lang="hr-HR" dirty="0" smtClean="0"/>
                        <a:t>NUNDŽAKE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MAČEVI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ŠTAP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SAI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87618"/>
                  </a:ext>
                </a:extLst>
              </a:tr>
              <a:tr h="772684">
                <a:tc>
                  <a:txBody>
                    <a:bodyPr/>
                    <a:lstStyle/>
                    <a:p>
                      <a:r>
                        <a:rPr lang="hr-HR" dirty="0" smtClean="0"/>
                        <a:t>SLIKAR,KIPAR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SLIKAR,IZUMITELJ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KIPAR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SLIKAR,ARHITEKT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329459"/>
                  </a:ext>
                </a:extLst>
              </a:tr>
              <a:tr h="772684">
                <a:tc>
                  <a:txBody>
                    <a:bodyPr/>
                    <a:lstStyle/>
                    <a:p>
                      <a:r>
                        <a:rPr lang="hr-HR" dirty="0" smtClean="0"/>
                        <a:t>NEOPREZAN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MIRAN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PAMETAN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AGRESIVAN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129418"/>
                  </a:ext>
                </a:extLst>
              </a:tr>
              <a:tr h="772684">
                <a:tc>
                  <a:txBody>
                    <a:bodyPr/>
                    <a:lstStyle/>
                    <a:p>
                      <a:r>
                        <a:rPr lang="hr-HR" dirty="0" smtClean="0"/>
                        <a:t>MICHELANGELO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LEONARDO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DONATELO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RAPHAELO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55235"/>
                  </a:ext>
                </a:extLst>
              </a:tr>
            </a:tbl>
          </a:graphicData>
        </a:graphic>
      </p:graphicFrame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282228"/>
              </p:ext>
            </p:extLst>
          </p:nvPr>
        </p:nvGraphicFramePr>
        <p:xfrm>
          <a:off x="2032000" y="4583086"/>
          <a:ext cx="8127999" cy="879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7999">
                  <a:extLst>
                    <a:ext uri="{9D8B030D-6E8A-4147-A177-3AD203B41FA5}">
                      <a16:colId xmlns:a16="http://schemas.microsoft.com/office/drawing/2014/main" val="54420885"/>
                    </a:ext>
                  </a:extLst>
                </a:gridCol>
              </a:tblGrid>
              <a:tr h="87956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NINJA KORNJAČE</a:t>
                      </a:r>
                      <a:endParaRPr lang="hr-HR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432086"/>
                  </a:ext>
                </a:extLst>
              </a:tr>
            </a:tbl>
          </a:graphicData>
        </a:graphic>
      </p:graphicFrame>
      <p:sp>
        <p:nvSpPr>
          <p:cNvPr id="4" name="Pravokutnik 3"/>
          <p:cNvSpPr/>
          <p:nvPr/>
        </p:nvSpPr>
        <p:spPr>
          <a:xfrm>
            <a:off x="2032000" y="719666"/>
            <a:ext cx="2041236" cy="740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4073236" y="719666"/>
            <a:ext cx="2041236" cy="740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6114472" y="719666"/>
            <a:ext cx="2041236" cy="740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8155708" y="719666"/>
            <a:ext cx="2041236" cy="740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2032000" y="1460665"/>
            <a:ext cx="2041236" cy="760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4073236" y="1460664"/>
            <a:ext cx="2041236" cy="760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6114472" y="1460663"/>
            <a:ext cx="2041236" cy="760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8155708" y="1460662"/>
            <a:ext cx="2041236" cy="760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2032000" y="2220683"/>
            <a:ext cx="2041236" cy="843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4073236" y="2220290"/>
            <a:ext cx="2041236" cy="843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6114472" y="2229800"/>
            <a:ext cx="2041236" cy="843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8123383" y="2183479"/>
            <a:ext cx="2041236" cy="843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2032000" y="2970799"/>
            <a:ext cx="2041236" cy="843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4073236" y="2970800"/>
            <a:ext cx="2041236" cy="843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6114472" y="2980308"/>
            <a:ext cx="2041236" cy="843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8155708" y="2970799"/>
            <a:ext cx="2041236" cy="843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2018146" y="3739541"/>
            <a:ext cx="2041236" cy="843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RIJEŠENJE STUPCA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4073236" y="3739542"/>
            <a:ext cx="2041236" cy="843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RIJEŠENJE STUPCA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6095999" y="3758140"/>
            <a:ext cx="2041236" cy="843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RIJEŠENJE STUPCA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8151089" y="3757943"/>
            <a:ext cx="2041236" cy="843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RIJEŠENJE STUPCA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2022763" y="4601291"/>
            <a:ext cx="8127999" cy="843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KONAČNO  RIJEŠENJE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4288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Isparavanje">
  <a:themeElements>
    <a:clrScheme name="Isparavanj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Isparavanj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sparavanj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Isparavanje</Template>
  <TotalTime>30</TotalTime>
  <Words>59</Words>
  <Application>Microsoft Office PowerPoint</Application>
  <PresentationFormat>Široki zaslon</PresentationFormat>
  <Paragraphs>44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Isparavanje</vt:lpstr>
      <vt:lpstr>IGRA ASOCIJACIJE 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 </dc:title>
  <dc:creator>ucenik5</dc:creator>
  <cp:lastModifiedBy>ucenik5</cp:lastModifiedBy>
  <cp:revision>5</cp:revision>
  <dcterms:created xsi:type="dcterms:W3CDTF">2017-06-07T12:51:40Z</dcterms:created>
  <dcterms:modified xsi:type="dcterms:W3CDTF">2017-06-07T13:23:09Z</dcterms:modified>
</cp:coreProperties>
</file>